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A0C2D5-EFFF-41C5-93BC-83A66B8BAE59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6958685-03F6-4F15-BB51-26C599E5F5FE}">
      <dgm:prSet phldrT="[Texto]"/>
      <dgm:spPr/>
      <dgm:t>
        <a:bodyPr/>
        <a:lstStyle/>
        <a:p>
          <a:r>
            <a:rPr lang="es-ES" dirty="0" smtClean="0"/>
            <a:t>Orden vigente de la comunicación a nivel global</a:t>
          </a:r>
          <a:endParaRPr lang="es-ES" dirty="0"/>
        </a:p>
      </dgm:t>
    </dgm:pt>
    <dgm:pt modelId="{A70AA6E2-2D87-4B33-96AC-7C359BD03652}" type="parTrans" cxnId="{ED947FA7-F227-42B7-A652-5FD6DFA1B43E}">
      <dgm:prSet/>
      <dgm:spPr/>
      <dgm:t>
        <a:bodyPr/>
        <a:lstStyle/>
        <a:p>
          <a:endParaRPr lang="es-ES"/>
        </a:p>
      </dgm:t>
    </dgm:pt>
    <dgm:pt modelId="{DAAD2DA2-13AE-4254-94B5-40747ED7E100}" type="sibTrans" cxnId="{ED947FA7-F227-42B7-A652-5FD6DFA1B43E}">
      <dgm:prSet/>
      <dgm:spPr/>
      <dgm:t>
        <a:bodyPr/>
        <a:lstStyle/>
        <a:p>
          <a:endParaRPr lang="es-ES"/>
        </a:p>
      </dgm:t>
    </dgm:pt>
    <dgm:pt modelId="{91F79124-5EB5-4C49-9E30-E6EAD54F1D00}">
      <dgm:prSet phldrT="[Texto]"/>
      <dgm:spPr/>
      <dgm:t>
        <a:bodyPr/>
        <a:lstStyle/>
        <a:p>
          <a:r>
            <a:rPr lang="es-ES" dirty="0" smtClean="0"/>
            <a:t>Subordinación </a:t>
          </a:r>
        </a:p>
        <a:p>
          <a:r>
            <a:rPr lang="es-ES" dirty="0" smtClean="0"/>
            <a:t>Derecho </a:t>
          </a:r>
          <a:r>
            <a:rPr lang="es-ES" dirty="0" err="1" smtClean="0"/>
            <a:t>autoderminación</a:t>
          </a:r>
          <a:endParaRPr lang="es-ES" dirty="0"/>
        </a:p>
      </dgm:t>
    </dgm:pt>
    <dgm:pt modelId="{D12EFCA8-7287-411C-8577-912018783EDD}" type="parTrans" cxnId="{0B1FDBBD-7045-416B-A462-487A45E045D3}">
      <dgm:prSet/>
      <dgm:spPr/>
      <dgm:t>
        <a:bodyPr/>
        <a:lstStyle/>
        <a:p>
          <a:endParaRPr lang="es-ES"/>
        </a:p>
      </dgm:t>
    </dgm:pt>
    <dgm:pt modelId="{6D3FAFB3-60D9-4363-9435-03A32D077044}" type="sibTrans" cxnId="{0B1FDBBD-7045-416B-A462-487A45E045D3}">
      <dgm:prSet/>
      <dgm:spPr/>
      <dgm:t>
        <a:bodyPr/>
        <a:lstStyle/>
        <a:p>
          <a:endParaRPr lang="es-ES"/>
        </a:p>
      </dgm:t>
    </dgm:pt>
    <dgm:pt modelId="{20E3BC9D-8250-42D9-972C-59C88D7B6328}">
      <dgm:prSet phldrT="[Texto]"/>
      <dgm:spPr/>
      <dgm:t>
        <a:bodyPr/>
        <a:lstStyle/>
        <a:p>
          <a:r>
            <a:rPr lang="es-ES" dirty="0" smtClean="0"/>
            <a:t>Centralismo Centro/</a:t>
          </a:r>
          <a:r>
            <a:rPr lang="es-ES" dirty="0" err="1" smtClean="0"/>
            <a:t>Perifesia</a:t>
          </a:r>
          <a:r>
            <a:rPr lang="es-ES" dirty="0" smtClean="0"/>
            <a:t> Norte/Sur</a:t>
          </a:r>
          <a:endParaRPr lang="es-ES" dirty="0"/>
        </a:p>
      </dgm:t>
    </dgm:pt>
    <dgm:pt modelId="{6395B1C1-8B11-4617-9695-B54A1A36157D}" type="parTrans" cxnId="{57AB3870-F17F-46F8-B141-9C4B783C95F2}">
      <dgm:prSet/>
      <dgm:spPr/>
      <dgm:t>
        <a:bodyPr/>
        <a:lstStyle/>
        <a:p>
          <a:endParaRPr lang="es-ES"/>
        </a:p>
      </dgm:t>
    </dgm:pt>
    <dgm:pt modelId="{D30896FB-3909-4924-940F-BA8AF62C5079}" type="sibTrans" cxnId="{57AB3870-F17F-46F8-B141-9C4B783C95F2}">
      <dgm:prSet/>
      <dgm:spPr/>
      <dgm:t>
        <a:bodyPr/>
        <a:lstStyle/>
        <a:p>
          <a:endParaRPr lang="es-ES"/>
        </a:p>
      </dgm:t>
    </dgm:pt>
    <dgm:pt modelId="{F30DEC08-0736-4333-85EE-8C2A23231A4D}">
      <dgm:prSet phldrT="[Texto]"/>
      <dgm:spPr/>
      <dgm:t>
        <a:bodyPr/>
        <a:lstStyle/>
        <a:p>
          <a:r>
            <a:rPr lang="es-ES" dirty="0" smtClean="0"/>
            <a:t>Democratización de la comunicación</a:t>
          </a:r>
          <a:endParaRPr lang="es-ES" dirty="0"/>
        </a:p>
      </dgm:t>
    </dgm:pt>
    <dgm:pt modelId="{09A956AC-2CEA-42A3-B38B-124D487F5622}" type="parTrans" cxnId="{D1F54E28-6167-4EA5-A848-4D24D83C4B73}">
      <dgm:prSet/>
      <dgm:spPr/>
      <dgm:t>
        <a:bodyPr/>
        <a:lstStyle/>
        <a:p>
          <a:endParaRPr lang="es-ES"/>
        </a:p>
      </dgm:t>
    </dgm:pt>
    <dgm:pt modelId="{4445961E-7BEA-48F4-BE40-FB80E70E1F7E}" type="sibTrans" cxnId="{D1F54E28-6167-4EA5-A848-4D24D83C4B73}">
      <dgm:prSet/>
      <dgm:spPr/>
      <dgm:t>
        <a:bodyPr/>
        <a:lstStyle/>
        <a:p>
          <a:endParaRPr lang="es-ES"/>
        </a:p>
      </dgm:t>
    </dgm:pt>
    <dgm:pt modelId="{C5F28907-2206-4012-8A0A-C527617DDD7B}">
      <dgm:prSet phldrT="[Texto]"/>
      <dgm:spPr/>
      <dgm:t>
        <a:bodyPr/>
        <a:lstStyle/>
        <a:p>
          <a:r>
            <a:rPr lang="es-EC" dirty="0" smtClean="0"/>
            <a:t>Paradigma cultural latinoamericano (Gámez, 2005)</a:t>
          </a:r>
          <a:endParaRPr lang="es-ES" dirty="0"/>
        </a:p>
      </dgm:t>
    </dgm:pt>
    <dgm:pt modelId="{41225BA5-7322-4C8D-96BD-892EB5E48F4B}" type="parTrans" cxnId="{BB9A75F4-0746-4D9C-B3F5-BAB0A829BA28}">
      <dgm:prSet/>
      <dgm:spPr/>
      <dgm:t>
        <a:bodyPr/>
        <a:lstStyle/>
        <a:p>
          <a:endParaRPr lang="es-ES"/>
        </a:p>
      </dgm:t>
    </dgm:pt>
    <dgm:pt modelId="{00C56E38-4B8A-4425-B186-095A73F06A87}" type="sibTrans" cxnId="{BB9A75F4-0746-4D9C-B3F5-BAB0A829BA28}">
      <dgm:prSet/>
      <dgm:spPr/>
      <dgm:t>
        <a:bodyPr/>
        <a:lstStyle/>
        <a:p>
          <a:endParaRPr lang="es-ES"/>
        </a:p>
      </dgm:t>
    </dgm:pt>
    <dgm:pt modelId="{1351DE4C-8C6A-412D-A24A-354926380459}">
      <dgm:prSet phldrT="[Texto]"/>
      <dgm:spPr/>
      <dgm:t>
        <a:bodyPr/>
        <a:lstStyle/>
        <a:p>
          <a:r>
            <a:rPr lang="es-ES" dirty="0" err="1" smtClean="0"/>
            <a:t>Comunicación⇆Cultura</a:t>
          </a:r>
          <a:r>
            <a:rPr lang="es-ES" dirty="0" smtClean="0"/>
            <a:t> (Martín Barbero, 1991) </a:t>
          </a:r>
          <a:endParaRPr lang="es-ES" dirty="0"/>
        </a:p>
      </dgm:t>
    </dgm:pt>
    <dgm:pt modelId="{42222A2A-726B-4D56-83C7-54F6CC5B85CA}" type="parTrans" cxnId="{7A9E1F41-01F4-4CFC-9278-CBA2E3C9EC07}">
      <dgm:prSet/>
      <dgm:spPr/>
      <dgm:t>
        <a:bodyPr/>
        <a:lstStyle/>
        <a:p>
          <a:endParaRPr lang="es-ES"/>
        </a:p>
      </dgm:t>
    </dgm:pt>
    <dgm:pt modelId="{B84426A1-A10D-4326-B90D-970D1F99EFC2}" type="sibTrans" cxnId="{7A9E1F41-01F4-4CFC-9278-CBA2E3C9EC07}">
      <dgm:prSet/>
      <dgm:spPr/>
      <dgm:t>
        <a:bodyPr/>
        <a:lstStyle/>
        <a:p>
          <a:endParaRPr lang="es-ES"/>
        </a:p>
      </dgm:t>
    </dgm:pt>
    <dgm:pt modelId="{608B21D1-BEA1-4BE5-9B42-A4D6807A059F}">
      <dgm:prSet phldrT="[Texto]"/>
      <dgm:spPr/>
      <dgm:t>
        <a:bodyPr/>
        <a:lstStyle/>
        <a:p>
          <a:r>
            <a:rPr lang="es-ES" dirty="0" smtClean="0"/>
            <a:t>Pluralidad mediática</a:t>
          </a:r>
          <a:endParaRPr lang="es-ES" dirty="0"/>
        </a:p>
      </dgm:t>
    </dgm:pt>
    <dgm:pt modelId="{C48FC749-2CB5-4DE2-A65F-DBFC565B3C49}" type="parTrans" cxnId="{72EB6410-CD84-4E41-B2BE-CDB09C0185AE}">
      <dgm:prSet/>
      <dgm:spPr/>
      <dgm:t>
        <a:bodyPr/>
        <a:lstStyle/>
        <a:p>
          <a:endParaRPr lang="es-ES"/>
        </a:p>
      </dgm:t>
    </dgm:pt>
    <dgm:pt modelId="{121BF6DA-9881-45B4-83E9-EC80597E0610}" type="sibTrans" cxnId="{72EB6410-CD84-4E41-B2BE-CDB09C0185AE}">
      <dgm:prSet/>
      <dgm:spPr/>
      <dgm:t>
        <a:bodyPr/>
        <a:lstStyle/>
        <a:p>
          <a:endParaRPr lang="es-ES"/>
        </a:p>
      </dgm:t>
    </dgm:pt>
    <dgm:pt modelId="{5E55EAA2-BA81-4C2F-A379-370ABD87FB69}">
      <dgm:prSet/>
      <dgm:spPr/>
      <dgm:t>
        <a:bodyPr/>
        <a:lstStyle/>
        <a:p>
          <a:r>
            <a:rPr lang="es-ES" dirty="0" smtClean="0"/>
            <a:t>Ciudadanos</a:t>
          </a:r>
          <a:endParaRPr lang="es-ES" dirty="0"/>
        </a:p>
      </dgm:t>
    </dgm:pt>
    <dgm:pt modelId="{5DA41EA7-EFF4-4121-9333-23455168E843}" type="parTrans" cxnId="{61A02084-AA5A-40E7-8F2E-ED68C347C6DE}">
      <dgm:prSet/>
      <dgm:spPr/>
      <dgm:t>
        <a:bodyPr/>
        <a:lstStyle/>
        <a:p>
          <a:endParaRPr lang="es-ES"/>
        </a:p>
      </dgm:t>
    </dgm:pt>
    <dgm:pt modelId="{C8F304BF-F451-444F-BF7F-6A1548E00DDF}" type="sibTrans" cxnId="{61A02084-AA5A-40E7-8F2E-ED68C347C6DE}">
      <dgm:prSet/>
      <dgm:spPr/>
      <dgm:t>
        <a:bodyPr/>
        <a:lstStyle/>
        <a:p>
          <a:endParaRPr lang="es-ES"/>
        </a:p>
      </dgm:t>
    </dgm:pt>
    <dgm:pt modelId="{CBDAB34A-B869-4BD2-AB86-98B0AACB2760}">
      <dgm:prSet/>
      <dgm:spPr/>
    </dgm:pt>
    <dgm:pt modelId="{07F1BAAD-3247-4019-96E9-241B1B11CC82}" type="parTrans" cxnId="{1BB6BE2D-B0B2-462B-B7F3-19A21A1B3010}">
      <dgm:prSet/>
      <dgm:spPr/>
      <dgm:t>
        <a:bodyPr/>
        <a:lstStyle/>
        <a:p>
          <a:endParaRPr lang="es-ES"/>
        </a:p>
      </dgm:t>
    </dgm:pt>
    <dgm:pt modelId="{1FF2A9DB-D82C-4224-962D-ABB01F94CED9}" type="sibTrans" cxnId="{1BB6BE2D-B0B2-462B-B7F3-19A21A1B3010}">
      <dgm:prSet/>
      <dgm:spPr/>
      <dgm:t>
        <a:bodyPr/>
        <a:lstStyle/>
        <a:p>
          <a:endParaRPr lang="es-ES"/>
        </a:p>
      </dgm:t>
    </dgm:pt>
    <dgm:pt modelId="{6539BA8B-EF9A-440D-BDD1-DD98D552D3DD}">
      <dgm:prSet/>
      <dgm:spPr/>
    </dgm:pt>
    <dgm:pt modelId="{432AC9C9-E085-4D73-A1D3-B546AA6C260C}" type="parTrans" cxnId="{5279D3A3-84EF-43B1-B6A1-139130FFE4A8}">
      <dgm:prSet/>
      <dgm:spPr/>
      <dgm:t>
        <a:bodyPr/>
        <a:lstStyle/>
        <a:p>
          <a:endParaRPr lang="es-ES"/>
        </a:p>
      </dgm:t>
    </dgm:pt>
    <dgm:pt modelId="{8B5B60CA-D7E9-4706-A413-23A3760CAE8C}" type="sibTrans" cxnId="{5279D3A3-84EF-43B1-B6A1-139130FFE4A8}">
      <dgm:prSet/>
      <dgm:spPr/>
      <dgm:t>
        <a:bodyPr/>
        <a:lstStyle/>
        <a:p>
          <a:endParaRPr lang="es-ES"/>
        </a:p>
      </dgm:t>
    </dgm:pt>
    <dgm:pt modelId="{80CB7381-7B43-420E-A681-77BA2B45B52F}">
      <dgm:prSet/>
      <dgm:spPr/>
      <dgm:t>
        <a:bodyPr/>
        <a:lstStyle/>
        <a:p>
          <a:r>
            <a:rPr lang="es-ES" dirty="0" smtClean="0"/>
            <a:t>Monopolios</a:t>
          </a:r>
          <a:endParaRPr lang="es-ES" dirty="0"/>
        </a:p>
      </dgm:t>
    </dgm:pt>
    <dgm:pt modelId="{71960965-7028-43D2-8068-3B9672C6BF74}" type="parTrans" cxnId="{37F2E23D-2C30-436B-87D3-0436A1495F19}">
      <dgm:prSet/>
      <dgm:spPr/>
      <dgm:t>
        <a:bodyPr/>
        <a:lstStyle/>
        <a:p>
          <a:endParaRPr lang="es-ES"/>
        </a:p>
      </dgm:t>
    </dgm:pt>
    <dgm:pt modelId="{EEC43495-00D8-4390-90B0-C95355523439}" type="sibTrans" cxnId="{37F2E23D-2C30-436B-87D3-0436A1495F19}">
      <dgm:prSet/>
      <dgm:spPr/>
      <dgm:t>
        <a:bodyPr/>
        <a:lstStyle/>
        <a:p>
          <a:endParaRPr lang="es-ES"/>
        </a:p>
      </dgm:t>
    </dgm:pt>
    <dgm:pt modelId="{3A520B4C-17FF-4531-8150-FFEBD919D024}" type="pres">
      <dgm:prSet presAssocID="{F8A0C2D5-EFFF-41C5-93BC-83A66B8BAE59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16A3D95A-458E-4A11-BC66-9C6B4D833742}" type="pres">
      <dgm:prSet presAssocID="{F8A0C2D5-EFFF-41C5-93BC-83A66B8BAE59}" presName="dummyMaxCanvas" presStyleCnt="0"/>
      <dgm:spPr/>
    </dgm:pt>
    <dgm:pt modelId="{9DEC568B-41CC-4E03-ADB5-3C2BA7226F94}" type="pres">
      <dgm:prSet presAssocID="{F8A0C2D5-EFFF-41C5-93BC-83A66B8BAE59}" presName="parentComposite" presStyleCnt="0"/>
      <dgm:spPr/>
    </dgm:pt>
    <dgm:pt modelId="{CB3ECD4F-06EE-49B8-A5FC-3865120117B7}" type="pres">
      <dgm:prSet presAssocID="{F8A0C2D5-EFFF-41C5-93BC-83A66B8BAE59}" presName="parent1" presStyleLbl="alignAccFollowNode1" presStyleIdx="0" presStyleCnt="4">
        <dgm:presLayoutVars>
          <dgm:chMax val="4"/>
        </dgm:presLayoutVars>
      </dgm:prSet>
      <dgm:spPr/>
    </dgm:pt>
    <dgm:pt modelId="{3C13C147-BF52-4A2E-AF3D-377602D405DC}" type="pres">
      <dgm:prSet presAssocID="{F8A0C2D5-EFFF-41C5-93BC-83A66B8BAE59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s-ES"/>
        </a:p>
      </dgm:t>
    </dgm:pt>
    <dgm:pt modelId="{B7411E7D-9DDA-48DD-97B9-06082C638126}" type="pres">
      <dgm:prSet presAssocID="{F8A0C2D5-EFFF-41C5-93BC-83A66B8BAE59}" presName="childrenComposite" presStyleCnt="0"/>
      <dgm:spPr/>
    </dgm:pt>
    <dgm:pt modelId="{C2AFAFC7-5E84-4597-B153-54423D2AB84C}" type="pres">
      <dgm:prSet presAssocID="{F8A0C2D5-EFFF-41C5-93BC-83A66B8BAE59}" presName="dummyMaxCanvas_ChildArea" presStyleCnt="0"/>
      <dgm:spPr/>
    </dgm:pt>
    <dgm:pt modelId="{2AA6DF02-3CC7-426C-A565-DC95B8C0AD07}" type="pres">
      <dgm:prSet presAssocID="{F8A0C2D5-EFFF-41C5-93BC-83A66B8BAE59}" presName="fulcrum" presStyleLbl="alignAccFollowNode1" presStyleIdx="2" presStyleCnt="4"/>
      <dgm:spPr/>
    </dgm:pt>
    <dgm:pt modelId="{775CD99A-ADA8-4A38-B403-AF2D887C0E9E}" type="pres">
      <dgm:prSet presAssocID="{F8A0C2D5-EFFF-41C5-93BC-83A66B8BAE59}" presName="balance_34" presStyleLbl="alignAccFollowNode1" presStyleIdx="3" presStyleCnt="4">
        <dgm:presLayoutVars>
          <dgm:bulletEnabled val="1"/>
        </dgm:presLayoutVars>
      </dgm:prSet>
      <dgm:spPr/>
    </dgm:pt>
    <dgm:pt modelId="{E0DCBFD7-ECBE-4982-9353-EC0DB75B70BE}" type="pres">
      <dgm:prSet presAssocID="{F8A0C2D5-EFFF-41C5-93BC-83A66B8BAE59}" presName="right_34_1" presStyleLbl="node1" presStyleIdx="0" presStyleCnt="7">
        <dgm:presLayoutVars>
          <dgm:bulletEnabled val="1"/>
        </dgm:presLayoutVars>
      </dgm:prSet>
      <dgm:spPr/>
    </dgm:pt>
    <dgm:pt modelId="{1ECC8C40-F302-466A-B4FF-B9D0004B46C0}" type="pres">
      <dgm:prSet presAssocID="{F8A0C2D5-EFFF-41C5-93BC-83A66B8BAE59}" presName="right_34_2" presStyleLbl="node1" presStyleIdx="1" presStyleCnt="7">
        <dgm:presLayoutVars>
          <dgm:bulletEnabled val="1"/>
        </dgm:presLayoutVars>
      </dgm:prSet>
      <dgm:spPr/>
    </dgm:pt>
    <dgm:pt modelId="{0BED11AC-63A4-4C76-BC18-950098A03E96}" type="pres">
      <dgm:prSet presAssocID="{F8A0C2D5-EFFF-41C5-93BC-83A66B8BAE59}" presName="right_34_3" presStyleLbl="node1" presStyleIdx="2" presStyleCnt="7">
        <dgm:presLayoutVars>
          <dgm:bulletEnabled val="1"/>
        </dgm:presLayoutVars>
      </dgm:prSet>
      <dgm:spPr/>
    </dgm:pt>
    <dgm:pt modelId="{8DC9C928-8EFA-4526-B198-507E555BE3D0}" type="pres">
      <dgm:prSet presAssocID="{F8A0C2D5-EFFF-41C5-93BC-83A66B8BAE59}" presName="right_34_4" presStyleLbl="node1" presStyleIdx="3" presStyleCnt="7">
        <dgm:presLayoutVars>
          <dgm:bulletEnabled val="1"/>
        </dgm:presLayoutVars>
      </dgm:prSet>
      <dgm:spPr/>
    </dgm:pt>
    <dgm:pt modelId="{3658C4AC-56D0-4873-BA4D-96B46399AC09}" type="pres">
      <dgm:prSet presAssocID="{F8A0C2D5-EFFF-41C5-93BC-83A66B8BAE59}" presName="left_34_1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679CD5-58DE-4868-9B36-9F99D0C55D10}" type="pres">
      <dgm:prSet presAssocID="{F8A0C2D5-EFFF-41C5-93BC-83A66B8BAE59}" presName="left_34_2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308B48-378D-4241-959E-1AEF19C306B8}" type="pres">
      <dgm:prSet presAssocID="{F8A0C2D5-EFFF-41C5-93BC-83A66B8BAE59}" presName="left_34_3" presStyleLbl="node1" presStyleIdx="6" presStyleCnt="7">
        <dgm:presLayoutVars>
          <dgm:bulletEnabled val="1"/>
        </dgm:presLayoutVars>
      </dgm:prSet>
      <dgm:spPr/>
    </dgm:pt>
  </dgm:ptLst>
  <dgm:cxnLst>
    <dgm:cxn modelId="{7A9E1F41-01F4-4CFC-9278-CBA2E3C9EC07}" srcId="{F30DEC08-0736-4333-85EE-8C2A23231A4D}" destId="{1351DE4C-8C6A-412D-A24A-354926380459}" srcOrd="1" destOrd="0" parTransId="{42222A2A-726B-4D56-83C7-54F6CC5B85CA}" sibTransId="{B84426A1-A10D-4326-B90D-970D1F99EFC2}"/>
    <dgm:cxn modelId="{ED947FA7-F227-42B7-A652-5FD6DFA1B43E}" srcId="{F8A0C2D5-EFFF-41C5-93BC-83A66B8BAE59}" destId="{26958685-03F6-4F15-BB51-26C599E5F5FE}" srcOrd="0" destOrd="0" parTransId="{A70AA6E2-2D87-4B33-96AC-7C359BD03652}" sibTransId="{DAAD2DA2-13AE-4254-94B5-40747ED7E100}"/>
    <dgm:cxn modelId="{232E651E-517E-4779-843E-95F321317AF9}" type="presOf" srcId="{1351DE4C-8C6A-412D-A24A-354926380459}" destId="{1ECC8C40-F302-466A-B4FF-B9D0004B46C0}" srcOrd="0" destOrd="0" presId="urn:microsoft.com/office/officeart/2005/8/layout/balance1"/>
    <dgm:cxn modelId="{BE7FE043-51C3-4622-8ABF-018B0B6CB147}" type="presOf" srcId="{26958685-03F6-4F15-BB51-26C599E5F5FE}" destId="{CB3ECD4F-06EE-49B8-A5FC-3865120117B7}" srcOrd="0" destOrd="0" presId="urn:microsoft.com/office/officeart/2005/8/layout/balance1"/>
    <dgm:cxn modelId="{5279D3A3-84EF-43B1-B6A1-139130FFE4A8}" srcId="{F30DEC08-0736-4333-85EE-8C2A23231A4D}" destId="{6539BA8B-EF9A-440D-BDD1-DD98D552D3DD}" srcOrd="4" destOrd="0" parTransId="{432AC9C9-E085-4D73-A1D3-B546AA6C260C}" sibTransId="{8B5B60CA-D7E9-4706-A413-23A3760CAE8C}"/>
    <dgm:cxn modelId="{61A02084-AA5A-40E7-8F2E-ED68C347C6DE}" srcId="{F30DEC08-0736-4333-85EE-8C2A23231A4D}" destId="{5E55EAA2-BA81-4C2F-A379-370ABD87FB69}" srcOrd="3" destOrd="0" parTransId="{5DA41EA7-EFF4-4121-9333-23455168E843}" sibTransId="{C8F304BF-F451-444F-BF7F-6A1548E00DDF}"/>
    <dgm:cxn modelId="{D9B67759-DECA-4009-A313-A783E19CCF21}" type="presOf" srcId="{80CB7381-7B43-420E-A681-77BA2B45B52F}" destId="{1B308B48-378D-4241-959E-1AEF19C306B8}" srcOrd="0" destOrd="0" presId="urn:microsoft.com/office/officeart/2005/8/layout/balance1"/>
    <dgm:cxn modelId="{FDE9C8C0-E767-4301-A7FE-D5F573ED1576}" type="presOf" srcId="{C5F28907-2206-4012-8A0A-C527617DDD7B}" destId="{E0DCBFD7-ECBE-4982-9353-EC0DB75B70BE}" srcOrd="0" destOrd="0" presId="urn:microsoft.com/office/officeart/2005/8/layout/balance1"/>
    <dgm:cxn modelId="{B7568D3E-987A-4D89-9D7C-467DFFC9BCB1}" type="presOf" srcId="{F8A0C2D5-EFFF-41C5-93BC-83A66B8BAE59}" destId="{3A520B4C-17FF-4531-8150-FFEBD919D024}" srcOrd="0" destOrd="0" presId="urn:microsoft.com/office/officeart/2005/8/layout/balance1"/>
    <dgm:cxn modelId="{1BB6BE2D-B0B2-462B-B7F3-19A21A1B3010}" srcId="{F30DEC08-0736-4333-85EE-8C2A23231A4D}" destId="{CBDAB34A-B869-4BD2-AB86-98B0AACB2760}" srcOrd="5" destOrd="0" parTransId="{07F1BAAD-3247-4019-96E9-241B1B11CC82}" sibTransId="{1FF2A9DB-D82C-4224-962D-ABB01F94CED9}"/>
    <dgm:cxn modelId="{2480D99E-1205-4E96-AAFE-B19B42ABF8B5}" type="presOf" srcId="{F30DEC08-0736-4333-85EE-8C2A23231A4D}" destId="{3C13C147-BF52-4A2E-AF3D-377602D405DC}" srcOrd="0" destOrd="0" presId="urn:microsoft.com/office/officeart/2005/8/layout/balance1"/>
    <dgm:cxn modelId="{C224A7A8-82A2-4F79-B1DA-C4C83849524E}" type="presOf" srcId="{608B21D1-BEA1-4BE5-9B42-A4D6807A059F}" destId="{0BED11AC-63A4-4C76-BC18-950098A03E96}" srcOrd="0" destOrd="0" presId="urn:microsoft.com/office/officeart/2005/8/layout/balance1"/>
    <dgm:cxn modelId="{BB9A75F4-0746-4D9C-B3F5-BAB0A829BA28}" srcId="{F30DEC08-0736-4333-85EE-8C2A23231A4D}" destId="{C5F28907-2206-4012-8A0A-C527617DDD7B}" srcOrd="0" destOrd="0" parTransId="{41225BA5-7322-4C8D-96BD-892EB5E48F4B}" sibTransId="{00C56E38-4B8A-4425-B186-095A73F06A87}"/>
    <dgm:cxn modelId="{0B1FDBBD-7045-416B-A462-487A45E045D3}" srcId="{26958685-03F6-4F15-BB51-26C599E5F5FE}" destId="{91F79124-5EB5-4C49-9E30-E6EAD54F1D00}" srcOrd="0" destOrd="0" parTransId="{D12EFCA8-7287-411C-8577-912018783EDD}" sibTransId="{6D3FAFB3-60D9-4363-9435-03A32D077044}"/>
    <dgm:cxn modelId="{CE7B3784-9E6A-407F-8190-1ECBFF830B02}" type="presOf" srcId="{91F79124-5EB5-4C49-9E30-E6EAD54F1D00}" destId="{3658C4AC-56D0-4873-BA4D-96B46399AC09}" srcOrd="0" destOrd="0" presId="urn:microsoft.com/office/officeart/2005/8/layout/balance1"/>
    <dgm:cxn modelId="{57AB3870-F17F-46F8-B141-9C4B783C95F2}" srcId="{26958685-03F6-4F15-BB51-26C599E5F5FE}" destId="{20E3BC9D-8250-42D9-972C-59C88D7B6328}" srcOrd="1" destOrd="0" parTransId="{6395B1C1-8B11-4617-9695-B54A1A36157D}" sibTransId="{D30896FB-3909-4924-940F-BA8AF62C5079}"/>
    <dgm:cxn modelId="{72EB6410-CD84-4E41-B2BE-CDB09C0185AE}" srcId="{F30DEC08-0736-4333-85EE-8C2A23231A4D}" destId="{608B21D1-BEA1-4BE5-9B42-A4D6807A059F}" srcOrd="2" destOrd="0" parTransId="{C48FC749-2CB5-4DE2-A65F-DBFC565B3C49}" sibTransId="{121BF6DA-9881-45B4-83E9-EC80597E0610}"/>
    <dgm:cxn modelId="{37F2E23D-2C30-436B-87D3-0436A1495F19}" srcId="{26958685-03F6-4F15-BB51-26C599E5F5FE}" destId="{80CB7381-7B43-420E-A681-77BA2B45B52F}" srcOrd="2" destOrd="0" parTransId="{71960965-7028-43D2-8068-3B9672C6BF74}" sibTransId="{EEC43495-00D8-4390-90B0-C95355523439}"/>
    <dgm:cxn modelId="{D1F54E28-6167-4EA5-A848-4D24D83C4B73}" srcId="{F8A0C2D5-EFFF-41C5-93BC-83A66B8BAE59}" destId="{F30DEC08-0736-4333-85EE-8C2A23231A4D}" srcOrd="1" destOrd="0" parTransId="{09A956AC-2CEA-42A3-B38B-124D487F5622}" sibTransId="{4445961E-7BEA-48F4-BE40-FB80E70E1F7E}"/>
    <dgm:cxn modelId="{AA37026C-6C6B-457D-9F52-10FA8784535F}" type="presOf" srcId="{5E55EAA2-BA81-4C2F-A379-370ABD87FB69}" destId="{8DC9C928-8EFA-4526-B198-507E555BE3D0}" srcOrd="0" destOrd="0" presId="urn:microsoft.com/office/officeart/2005/8/layout/balance1"/>
    <dgm:cxn modelId="{69B4854B-B3E5-4B56-B18E-4A40679F6235}" type="presOf" srcId="{20E3BC9D-8250-42D9-972C-59C88D7B6328}" destId="{F5679CD5-58DE-4868-9B36-9F99D0C55D10}" srcOrd="0" destOrd="0" presId="urn:microsoft.com/office/officeart/2005/8/layout/balance1"/>
    <dgm:cxn modelId="{1EB6B60A-869E-4705-91D1-16B29B85E305}" type="presParOf" srcId="{3A520B4C-17FF-4531-8150-FFEBD919D024}" destId="{16A3D95A-458E-4A11-BC66-9C6B4D833742}" srcOrd="0" destOrd="0" presId="urn:microsoft.com/office/officeart/2005/8/layout/balance1"/>
    <dgm:cxn modelId="{017F48B2-ADEF-431F-91C4-F2A07E0EEE42}" type="presParOf" srcId="{3A520B4C-17FF-4531-8150-FFEBD919D024}" destId="{9DEC568B-41CC-4E03-ADB5-3C2BA7226F94}" srcOrd="1" destOrd="0" presId="urn:microsoft.com/office/officeart/2005/8/layout/balance1"/>
    <dgm:cxn modelId="{B0BA3851-7263-4D52-87D1-7609BD715B94}" type="presParOf" srcId="{9DEC568B-41CC-4E03-ADB5-3C2BA7226F94}" destId="{CB3ECD4F-06EE-49B8-A5FC-3865120117B7}" srcOrd="0" destOrd="0" presId="urn:microsoft.com/office/officeart/2005/8/layout/balance1"/>
    <dgm:cxn modelId="{70C2374E-441F-4196-A00C-E8CB81F16063}" type="presParOf" srcId="{9DEC568B-41CC-4E03-ADB5-3C2BA7226F94}" destId="{3C13C147-BF52-4A2E-AF3D-377602D405DC}" srcOrd="1" destOrd="0" presId="urn:microsoft.com/office/officeart/2005/8/layout/balance1"/>
    <dgm:cxn modelId="{5C5A1F6C-9CD6-4C63-BE9D-6FEC0A330FC5}" type="presParOf" srcId="{3A520B4C-17FF-4531-8150-FFEBD919D024}" destId="{B7411E7D-9DDA-48DD-97B9-06082C638126}" srcOrd="2" destOrd="0" presId="urn:microsoft.com/office/officeart/2005/8/layout/balance1"/>
    <dgm:cxn modelId="{2BFB76E0-F02C-4A1D-B8C4-3274B0D34BD9}" type="presParOf" srcId="{B7411E7D-9DDA-48DD-97B9-06082C638126}" destId="{C2AFAFC7-5E84-4597-B153-54423D2AB84C}" srcOrd="0" destOrd="0" presId="urn:microsoft.com/office/officeart/2005/8/layout/balance1"/>
    <dgm:cxn modelId="{D1AD380E-685A-474A-AED1-6F81C48F0EAA}" type="presParOf" srcId="{B7411E7D-9DDA-48DD-97B9-06082C638126}" destId="{2AA6DF02-3CC7-426C-A565-DC95B8C0AD07}" srcOrd="1" destOrd="0" presId="urn:microsoft.com/office/officeart/2005/8/layout/balance1"/>
    <dgm:cxn modelId="{904B9CC9-3A21-45D5-BA6A-F956644FAA2F}" type="presParOf" srcId="{B7411E7D-9DDA-48DD-97B9-06082C638126}" destId="{775CD99A-ADA8-4A38-B403-AF2D887C0E9E}" srcOrd="2" destOrd="0" presId="urn:microsoft.com/office/officeart/2005/8/layout/balance1"/>
    <dgm:cxn modelId="{C3F8A988-E821-4A0C-B0A2-CAD47E6B5A3A}" type="presParOf" srcId="{B7411E7D-9DDA-48DD-97B9-06082C638126}" destId="{E0DCBFD7-ECBE-4982-9353-EC0DB75B70BE}" srcOrd="3" destOrd="0" presId="urn:microsoft.com/office/officeart/2005/8/layout/balance1"/>
    <dgm:cxn modelId="{1D9F27C1-B102-4801-80F0-DCB284E3CDFE}" type="presParOf" srcId="{B7411E7D-9DDA-48DD-97B9-06082C638126}" destId="{1ECC8C40-F302-466A-B4FF-B9D0004B46C0}" srcOrd="4" destOrd="0" presId="urn:microsoft.com/office/officeart/2005/8/layout/balance1"/>
    <dgm:cxn modelId="{1AE2BF19-51D9-428E-B4EE-3F1335E5F36D}" type="presParOf" srcId="{B7411E7D-9DDA-48DD-97B9-06082C638126}" destId="{0BED11AC-63A4-4C76-BC18-950098A03E96}" srcOrd="5" destOrd="0" presId="urn:microsoft.com/office/officeart/2005/8/layout/balance1"/>
    <dgm:cxn modelId="{604EFB67-1706-4FBB-A531-7F7B2D72640F}" type="presParOf" srcId="{B7411E7D-9DDA-48DD-97B9-06082C638126}" destId="{8DC9C928-8EFA-4526-B198-507E555BE3D0}" srcOrd="6" destOrd="0" presId="urn:microsoft.com/office/officeart/2005/8/layout/balance1"/>
    <dgm:cxn modelId="{E934BE75-499F-4711-9860-B129589357D3}" type="presParOf" srcId="{B7411E7D-9DDA-48DD-97B9-06082C638126}" destId="{3658C4AC-56D0-4873-BA4D-96B46399AC09}" srcOrd="7" destOrd="0" presId="urn:microsoft.com/office/officeart/2005/8/layout/balance1"/>
    <dgm:cxn modelId="{F57BB4DF-8C63-4BA5-B594-FFC23ECFB0E8}" type="presParOf" srcId="{B7411E7D-9DDA-48DD-97B9-06082C638126}" destId="{F5679CD5-58DE-4868-9B36-9F99D0C55D10}" srcOrd="8" destOrd="0" presId="urn:microsoft.com/office/officeart/2005/8/layout/balance1"/>
    <dgm:cxn modelId="{EEC5A913-8F61-43D8-AE5F-34B404787DED}" type="presParOf" srcId="{B7411E7D-9DDA-48DD-97B9-06082C638126}" destId="{1B308B48-378D-4241-959E-1AEF19C306B8}" srcOrd="9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41D7A1-FAA9-4636-8A95-5C94546339C5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979C3B3-15EC-4FD0-BCBB-2E84020985AB}">
      <dgm:prSet phldrT="[Texto]"/>
      <dgm:spPr/>
      <dgm:t>
        <a:bodyPr/>
        <a:lstStyle/>
        <a:p>
          <a:r>
            <a:rPr lang="es-ES" dirty="0" smtClean="0"/>
            <a:t>IDEOLOGÍA</a:t>
          </a:r>
        </a:p>
        <a:p>
          <a:r>
            <a:rPr lang="es-ES" dirty="0" smtClean="0"/>
            <a:t>Relación imaginaria de individuos</a:t>
          </a:r>
        </a:p>
        <a:p>
          <a:r>
            <a:rPr lang="es-ES" dirty="0" smtClean="0"/>
            <a:t>(</a:t>
          </a:r>
          <a:r>
            <a:rPr lang="es-EC" dirty="0" err="1" smtClean="0"/>
            <a:t>Althusser</a:t>
          </a:r>
          <a:r>
            <a:rPr lang="es-EC" dirty="0" smtClean="0"/>
            <a:t>, 1968) </a:t>
          </a:r>
          <a:endParaRPr lang="es-ES" dirty="0"/>
        </a:p>
      </dgm:t>
    </dgm:pt>
    <dgm:pt modelId="{90E2EA33-A2D4-4C94-AFE1-A39FC0BB6F3E}" type="parTrans" cxnId="{4BD6EDE3-705A-41BE-AF9D-BDAF74D5E826}">
      <dgm:prSet/>
      <dgm:spPr/>
      <dgm:t>
        <a:bodyPr/>
        <a:lstStyle/>
        <a:p>
          <a:endParaRPr lang="es-ES"/>
        </a:p>
      </dgm:t>
    </dgm:pt>
    <dgm:pt modelId="{77020677-0176-46BB-9A1B-F6D16C369528}" type="sibTrans" cxnId="{4BD6EDE3-705A-41BE-AF9D-BDAF74D5E826}">
      <dgm:prSet/>
      <dgm:spPr/>
      <dgm:t>
        <a:bodyPr/>
        <a:lstStyle/>
        <a:p>
          <a:endParaRPr lang="es-ES"/>
        </a:p>
      </dgm:t>
    </dgm:pt>
    <dgm:pt modelId="{B8A78DAC-DD19-44EC-92C6-B645BAA6CBFA}">
      <dgm:prSet phldrT="[Texto]"/>
      <dgm:spPr/>
      <dgm:t>
        <a:bodyPr/>
        <a:lstStyle/>
        <a:p>
          <a:r>
            <a:rPr lang="es-ES" dirty="0" smtClean="0"/>
            <a:t>Ideología es el vinculo entre los hombres y el mundo (</a:t>
          </a:r>
          <a:r>
            <a:rPr lang="es-ES" dirty="0" err="1" smtClean="0"/>
            <a:t>Grandi</a:t>
          </a:r>
          <a:r>
            <a:rPr lang="es-ES" dirty="0" smtClean="0"/>
            <a:t>, 1995)</a:t>
          </a:r>
          <a:endParaRPr lang="es-ES" dirty="0"/>
        </a:p>
      </dgm:t>
    </dgm:pt>
    <dgm:pt modelId="{61BA71BA-7856-4AE8-8EAD-9F5358FA4707}" type="parTrans" cxnId="{AB01BE47-664A-4BBE-994C-2DEB7696544A}">
      <dgm:prSet/>
      <dgm:spPr/>
      <dgm:t>
        <a:bodyPr/>
        <a:lstStyle/>
        <a:p>
          <a:endParaRPr lang="es-ES"/>
        </a:p>
      </dgm:t>
    </dgm:pt>
    <dgm:pt modelId="{340CF5C1-0E0D-49B2-860A-F6B44B4F203C}" type="sibTrans" cxnId="{AB01BE47-664A-4BBE-994C-2DEB7696544A}">
      <dgm:prSet/>
      <dgm:spPr/>
      <dgm:t>
        <a:bodyPr/>
        <a:lstStyle/>
        <a:p>
          <a:endParaRPr lang="es-ES"/>
        </a:p>
      </dgm:t>
    </dgm:pt>
    <dgm:pt modelId="{ACF8D1BA-15A7-4E8B-B7B8-42F23F06E57A}">
      <dgm:prSet phldrT="[Texto]"/>
      <dgm:spPr/>
      <dgm:t>
        <a:bodyPr/>
        <a:lstStyle/>
        <a:p>
          <a:r>
            <a:rPr lang="es-ES" dirty="0" smtClean="0"/>
            <a:t>CULTURA = Forma de vida</a:t>
          </a:r>
        </a:p>
        <a:p>
          <a:r>
            <a:rPr lang="es-ES" dirty="0" smtClean="0"/>
            <a:t>IDEOLOGÍA = Forma de conciencia</a:t>
          </a:r>
          <a:endParaRPr lang="es-ES" dirty="0"/>
        </a:p>
      </dgm:t>
    </dgm:pt>
    <dgm:pt modelId="{DABACF1D-8E2E-4B19-BAB7-5E6716225C3B}" type="parTrans" cxnId="{334FE4DF-3335-4A4F-B451-306D673F7A55}">
      <dgm:prSet/>
      <dgm:spPr/>
      <dgm:t>
        <a:bodyPr/>
        <a:lstStyle/>
        <a:p>
          <a:endParaRPr lang="es-ES"/>
        </a:p>
      </dgm:t>
    </dgm:pt>
    <dgm:pt modelId="{53D032C5-A1C3-444C-A945-C50F034CE350}" type="sibTrans" cxnId="{334FE4DF-3335-4A4F-B451-306D673F7A55}">
      <dgm:prSet/>
      <dgm:spPr/>
      <dgm:t>
        <a:bodyPr/>
        <a:lstStyle/>
        <a:p>
          <a:endParaRPr lang="es-ES"/>
        </a:p>
      </dgm:t>
    </dgm:pt>
    <dgm:pt modelId="{7F36B7CC-CCB5-415C-BE37-8890310529A9}">
      <dgm:prSet phldrT="[Texto]"/>
      <dgm:spPr/>
      <dgm:t>
        <a:bodyPr/>
        <a:lstStyle/>
        <a:p>
          <a:r>
            <a:rPr lang="es-ES" dirty="0" smtClean="0"/>
            <a:t>IDEOLOGÍA PROFESIONAL</a:t>
          </a:r>
        </a:p>
        <a:p>
          <a:r>
            <a:rPr lang="es-ES" dirty="0" smtClean="0"/>
            <a:t> Determinada por contexto/cultura</a:t>
          </a:r>
        </a:p>
        <a:p>
          <a:r>
            <a:rPr lang="es-ES" dirty="0" smtClean="0"/>
            <a:t>“Profesión” </a:t>
          </a:r>
          <a:endParaRPr lang="es-ES" dirty="0"/>
        </a:p>
      </dgm:t>
    </dgm:pt>
    <dgm:pt modelId="{A0ED1F76-C8B8-4903-83A0-740A46605291}" type="parTrans" cxnId="{24E247BC-115F-41ED-A214-C9DA47D444EF}">
      <dgm:prSet/>
      <dgm:spPr/>
      <dgm:t>
        <a:bodyPr/>
        <a:lstStyle/>
        <a:p>
          <a:endParaRPr lang="es-ES"/>
        </a:p>
      </dgm:t>
    </dgm:pt>
    <dgm:pt modelId="{12D27E33-79A4-40D3-A873-5DF88C7B386A}" type="sibTrans" cxnId="{24E247BC-115F-41ED-A214-C9DA47D444EF}">
      <dgm:prSet/>
      <dgm:spPr/>
      <dgm:t>
        <a:bodyPr/>
        <a:lstStyle/>
        <a:p>
          <a:endParaRPr lang="es-ES"/>
        </a:p>
      </dgm:t>
    </dgm:pt>
    <dgm:pt modelId="{CB1FE096-2DD2-4F12-8C64-FFD4452DD6F0}">
      <dgm:prSet/>
      <dgm:spPr/>
      <dgm:t>
        <a:bodyPr/>
        <a:lstStyle/>
        <a:p>
          <a:r>
            <a:rPr lang="es-ES" dirty="0" smtClean="0"/>
            <a:t>CULTURA PROFESIONAL PERIODÍSTICA </a:t>
          </a:r>
          <a:endParaRPr lang="es-ES" dirty="0"/>
        </a:p>
      </dgm:t>
    </dgm:pt>
    <dgm:pt modelId="{A04D11BF-3B93-4AE2-842F-F927C07F82C2}" type="parTrans" cxnId="{B6E6814F-ACC6-423B-9E53-4A74BCD405A9}">
      <dgm:prSet/>
      <dgm:spPr/>
      <dgm:t>
        <a:bodyPr/>
        <a:lstStyle/>
        <a:p>
          <a:endParaRPr lang="es-ES"/>
        </a:p>
      </dgm:t>
    </dgm:pt>
    <dgm:pt modelId="{B794470A-8801-4B3F-9D60-9AED48937B10}" type="sibTrans" cxnId="{B6E6814F-ACC6-423B-9E53-4A74BCD405A9}">
      <dgm:prSet/>
      <dgm:spPr/>
      <dgm:t>
        <a:bodyPr/>
        <a:lstStyle/>
        <a:p>
          <a:endParaRPr lang="es-ES"/>
        </a:p>
      </dgm:t>
    </dgm:pt>
    <dgm:pt modelId="{B7FF77AD-A196-4662-A366-8D9DB75EDD1F}" type="pres">
      <dgm:prSet presAssocID="{E241D7A1-FAA9-4636-8A95-5C94546339C5}" presName="Name0" presStyleCnt="0">
        <dgm:presLayoutVars>
          <dgm:dir/>
          <dgm:resizeHandles val="exact"/>
        </dgm:presLayoutVars>
      </dgm:prSet>
      <dgm:spPr/>
    </dgm:pt>
    <dgm:pt modelId="{6AA78CA6-6A3F-459F-A74B-254639B80760}" type="pres">
      <dgm:prSet presAssocID="{7979C3B3-15EC-4FD0-BCBB-2E84020985AB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25C5CC-3778-466C-854B-31F3FE9DCB86}" type="pres">
      <dgm:prSet presAssocID="{77020677-0176-46BB-9A1B-F6D16C369528}" presName="space" presStyleCnt="0"/>
      <dgm:spPr/>
    </dgm:pt>
    <dgm:pt modelId="{56A3B116-0D1D-4F18-B695-9757AFBAE8B3}" type="pres">
      <dgm:prSet presAssocID="{B8A78DAC-DD19-44EC-92C6-B645BAA6CBFA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CBA3515-FC77-410C-830A-B42D47D33D23}" type="pres">
      <dgm:prSet presAssocID="{340CF5C1-0E0D-49B2-860A-F6B44B4F203C}" presName="space" presStyleCnt="0"/>
      <dgm:spPr/>
    </dgm:pt>
    <dgm:pt modelId="{67E41579-7B70-4BC5-A859-F34AD61021A2}" type="pres">
      <dgm:prSet presAssocID="{ACF8D1BA-15A7-4E8B-B7B8-42F23F06E57A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A6266B-AF64-48E7-B509-66CC86B78DCF}" type="pres">
      <dgm:prSet presAssocID="{53D032C5-A1C3-444C-A945-C50F034CE350}" presName="space" presStyleCnt="0"/>
      <dgm:spPr/>
    </dgm:pt>
    <dgm:pt modelId="{317C96EB-DED1-44A1-8F38-B403513E69BC}" type="pres">
      <dgm:prSet presAssocID="{7F36B7CC-CCB5-415C-BE37-8890310529A9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4FBDE9-C647-4CB1-A2FB-3545BB19F316}" type="pres">
      <dgm:prSet presAssocID="{12D27E33-79A4-40D3-A873-5DF88C7B386A}" presName="space" presStyleCnt="0"/>
      <dgm:spPr/>
    </dgm:pt>
    <dgm:pt modelId="{2AE3BED7-96DB-4951-852D-79BEA7CB7221}" type="pres">
      <dgm:prSet presAssocID="{CB1FE096-2DD2-4F12-8C64-FFD4452DD6F0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CCE0A7-1EF3-4EC5-B276-C22A001056DB}" type="presOf" srcId="{7F36B7CC-CCB5-415C-BE37-8890310529A9}" destId="{317C96EB-DED1-44A1-8F38-B403513E69BC}" srcOrd="0" destOrd="0" presId="urn:microsoft.com/office/officeart/2005/8/layout/venn3"/>
    <dgm:cxn modelId="{AB01BE47-664A-4BBE-994C-2DEB7696544A}" srcId="{E241D7A1-FAA9-4636-8A95-5C94546339C5}" destId="{B8A78DAC-DD19-44EC-92C6-B645BAA6CBFA}" srcOrd="1" destOrd="0" parTransId="{61BA71BA-7856-4AE8-8EAD-9F5358FA4707}" sibTransId="{340CF5C1-0E0D-49B2-860A-F6B44B4F203C}"/>
    <dgm:cxn modelId="{49959B2E-1083-4D24-B40B-9A8E17C461D5}" type="presOf" srcId="{ACF8D1BA-15A7-4E8B-B7B8-42F23F06E57A}" destId="{67E41579-7B70-4BC5-A859-F34AD61021A2}" srcOrd="0" destOrd="0" presId="urn:microsoft.com/office/officeart/2005/8/layout/venn3"/>
    <dgm:cxn modelId="{4BD6EDE3-705A-41BE-AF9D-BDAF74D5E826}" srcId="{E241D7A1-FAA9-4636-8A95-5C94546339C5}" destId="{7979C3B3-15EC-4FD0-BCBB-2E84020985AB}" srcOrd="0" destOrd="0" parTransId="{90E2EA33-A2D4-4C94-AFE1-A39FC0BB6F3E}" sibTransId="{77020677-0176-46BB-9A1B-F6D16C369528}"/>
    <dgm:cxn modelId="{0B2162A6-F9FF-487B-977B-6AD86629A17E}" type="presOf" srcId="{7979C3B3-15EC-4FD0-BCBB-2E84020985AB}" destId="{6AA78CA6-6A3F-459F-A74B-254639B80760}" srcOrd="0" destOrd="0" presId="urn:microsoft.com/office/officeart/2005/8/layout/venn3"/>
    <dgm:cxn modelId="{B6E6814F-ACC6-423B-9E53-4A74BCD405A9}" srcId="{E241D7A1-FAA9-4636-8A95-5C94546339C5}" destId="{CB1FE096-2DD2-4F12-8C64-FFD4452DD6F0}" srcOrd="4" destOrd="0" parTransId="{A04D11BF-3B93-4AE2-842F-F927C07F82C2}" sibTransId="{B794470A-8801-4B3F-9D60-9AED48937B10}"/>
    <dgm:cxn modelId="{24E247BC-115F-41ED-A214-C9DA47D444EF}" srcId="{E241D7A1-FAA9-4636-8A95-5C94546339C5}" destId="{7F36B7CC-CCB5-415C-BE37-8890310529A9}" srcOrd="3" destOrd="0" parTransId="{A0ED1F76-C8B8-4903-83A0-740A46605291}" sibTransId="{12D27E33-79A4-40D3-A873-5DF88C7B386A}"/>
    <dgm:cxn modelId="{334FE4DF-3335-4A4F-B451-306D673F7A55}" srcId="{E241D7A1-FAA9-4636-8A95-5C94546339C5}" destId="{ACF8D1BA-15A7-4E8B-B7B8-42F23F06E57A}" srcOrd="2" destOrd="0" parTransId="{DABACF1D-8E2E-4B19-BAB7-5E6716225C3B}" sibTransId="{53D032C5-A1C3-444C-A945-C50F034CE350}"/>
    <dgm:cxn modelId="{1A8A9FA6-BABE-42A9-AE84-42F8226D4D1B}" type="presOf" srcId="{E241D7A1-FAA9-4636-8A95-5C94546339C5}" destId="{B7FF77AD-A196-4662-A366-8D9DB75EDD1F}" srcOrd="0" destOrd="0" presId="urn:microsoft.com/office/officeart/2005/8/layout/venn3"/>
    <dgm:cxn modelId="{4255D1C9-632C-4F92-8D52-09B598DF5461}" type="presOf" srcId="{CB1FE096-2DD2-4F12-8C64-FFD4452DD6F0}" destId="{2AE3BED7-96DB-4951-852D-79BEA7CB7221}" srcOrd="0" destOrd="0" presId="urn:microsoft.com/office/officeart/2005/8/layout/venn3"/>
    <dgm:cxn modelId="{F704624D-A3AF-4B61-ADA7-A6C824D7E4AF}" type="presOf" srcId="{B8A78DAC-DD19-44EC-92C6-B645BAA6CBFA}" destId="{56A3B116-0D1D-4F18-B695-9757AFBAE8B3}" srcOrd="0" destOrd="0" presId="urn:microsoft.com/office/officeart/2005/8/layout/venn3"/>
    <dgm:cxn modelId="{A4F925E0-2347-48DD-8DC8-62F0DADA27D4}" type="presParOf" srcId="{B7FF77AD-A196-4662-A366-8D9DB75EDD1F}" destId="{6AA78CA6-6A3F-459F-A74B-254639B80760}" srcOrd="0" destOrd="0" presId="urn:microsoft.com/office/officeart/2005/8/layout/venn3"/>
    <dgm:cxn modelId="{6289F286-6D47-4076-8C2D-0E897141F1F7}" type="presParOf" srcId="{B7FF77AD-A196-4662-A366-8D9DB75EDD1F}" destId="{E525C5CC-3778-466C-854B-31F3FE9DCB86}" srcOrd="1" destOrd="0" presId="urn:microsoft.com/office/officeart/2005/8/layout/venn3"/>
    <dgm:cxn modelId="{2DB92753-3129-4052-A644-0C87B67B1755}" type="presParOf" srcId="{B7FF77AD-A196-4662-A366-8D9DB75EDD1F}" destId="{56A3B116-0D1D-4F18-B695-9757AFBAE8B3}" srcOrd="2" destOrd="0" presId="urn:microsoft.com/office/officeart/2005/8/layout/venn3"/>
    <dgm:cxn modelId="{43BC4795-E31D-4E81-A9D0-DACFD54821DB}" type="presParOf" srcId="{B7FF77AD-A196-4662-A366-8D9DB75EDD1F}" destId="{6CBA3515-FC77-410C-830A-B42D47D33D23}" srcOrd="3" destOrd="0" presId="urn:microsoft.com/office/officeart/2005/8/layout/venn3"/>
    <dgm:cxn modelId="{C3C9D181-354A-423F-BABB-111AB9094E53}" type="presParOf" srcId="{B7FF77AD-A196-4662-A366-8D9DB75EDD1F}" destId="{67E41579-7B70-4BC5-A859-F34AD61021A2}" srcOrd="4" destOrd="0" presId="urn:microsoft.com/office/officeart/2005/8/layout/venn3"/>
    <dgm:cxn modelId="{3B80FCA3-C230-4409-BAA5-D07EDA00AE43}" type="presParOf" srcId="{B7FF77AD-A196-4662-A366-8D9DB75EDD1F}" destId="{09A6266B-AF64-48E7-B509-66CC86B78DCF}" srcOrd="5" destOrd="0" presId="urn:microsoft.com/office/officeart/2005/8/layout/venn3"/>
    <dgm:cxn modelId="{C1AD4618-A3A3-47F4-9542-F368F2FB2EB3}" type="presParOf" srcId="{B7FF77AD-A196-4662-A366-8D9DB75EDD1F}" destId="{317C96EB-DED1-44A1-8F38-B403513E69BC}" srcOrd="6" destOrd="0" presId="urn:microsoft.com/office/officeart/2005/8/layout/venn3"/>
    <dgm:cxn modelId="{A5EE880E-1746-4BBD-8E0E-CE7890B92B9B}" type="presParOf" srcId="{B7FF77AD-A196-4662-A366-8D9DB75EDD1F}" destId="{AD4FBDE9-C647-4CB1-A2FB-3545BB19F316}" srcOrd="7" destOrd="0" presId="urn:microsoft.com/office/officeart/2005/8/layout/venn3"/>
    <dgm:cxn modelId="{B47CA588-876C-42CD-9A18-5891CE96DBD3}" type="presParOf" srcId="{B7FF77AD-A196-4662-A366-8D9DB75EDD1F}" destId="{2AE3BED7-96DB-4951-852D-79BEA7CB7221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156875-BC0A-4852-A528-7FF63C9905E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974BA9C-760E-4D66-AFFC-65D935360D89}">
      <dgm:prSet phldrT="[Texto]"/>
      <dgm:spPr/>
      <dgm:t>
        <a:bodyPr/>
        <a:lstStyle/>
        <a:p>
          <a:r>
            <a:rPr lang="es-ES" dirty="0" smtClean="0"/>
            <a:t>CONTROL IDEOLÓGICO</a:t>
          </a:r>
          <a:endParaRPr lang="es-ES" dirty="0"/>
        </a:p>
      </dgm:t>
    </dgm:pt>
    <dgm:pt modelId="{DAC75862-0BFE-4844-9FA4-C94D7012D5AA}" type="parTrans" cxnId="{3850F034-CF24-426C-9AB7-6366048A1D95}">
      <dgm:prSet/>
      <dgm:spPr/>
      <dgm:t>
        <a:bodyPr/>
        <a:lstStyle/>
        <a:p>
          <a:endParaRPr lang="es-ES"/>
        </a:p>
      </dgm:t>
    </dgm:pt>
    <dgm:pt modelId="{CA33C040-F017-4EE7-A193-D3BC80AC3F9B}" type="sibTrans" cxnId="{3850F034-CF24-426C-9AB7-6366048A1D95}">
      <dgm:prSet/>
      <dgm:spPr/>
      <dgm:t>
        <a:bodyPr/>
        <a:lstStyle/>
        <a:p>
          <a:endParaRPr lang="es-ES"/>
        </a:p>
      </dgm:t>
    </dgm:pt>
    <dgm:pt modelId="{8F09503B-92B4-4439-8943-26191F9B375D}">
      <dgm:prSet phldrT="[Texto]"/>
      <dgm:spPr/>
      <dgm:t>
        <a:bodyPr/>
        <a:lstStyle/>
        <a:p>
          <a:r>
            <a:rPr lang="es-ES" dirty="0" smtClean="0"/>
            <a:t>Exigencia a periodistas y al periodismo de adquirir autonomía o “monopolio interno de control” (Johnson, 1972)</a:t>
          </a:r>
          <a:endParaRPr lang="es-ES" dirty="0"/>
        </a:p>
      </dgm:t>
    </dgm:pt>
    <dgm:pt modelId="{D49A5D3D-DB42-431A-AAA5-E926E2D2953D}" type="parTrans" cxnId="{5037FDA1-874D-409A-BDEE-CE1DDAC04645}">
      <dgm:prSet/>
      <dgm:spPr/>
      <dgm:t>
        <a:bodyPr/>
        <a:lstStyle/>
        <a:p>
          <a:endParaRPr lang="es-ES"/>
        </a:p>
      </dgm:t>
    </dgm:pt>
    <dgm:pt modelId="{FE77C94A-3072-486A-9421-5785822FEF59}" type="sibTrans" cxnId="{5037FDA1-874D-409A-BDEE-CE1DDAC04645}">
      <dgm:prSet/>
      <dgm:spPr/>
      <dgm:t>
        <a:bodyPr/>
        <a:lstStyle/>
        <a:p>
          <a:endParaRPr lang="es-ES"/>
        </a:p>
      </dgm:t>
    </dgm:pt>
    <dgm:pt modelId="{AE94B12E-4619-43E8-9B4A-A6640E448978}">
      <dgm:prSet phldrT="[Texto]"/>
      <dgm:spPr/>
      <dgm:t>
        <a:bodyPr/>
        <a:lstStyle/>
        <a:p>
          <a:r>
            <a:rPr lang="es-ES" dirty="0" smtClean="0"/>
            <a:t>La ideología es hegemónica por naturaleza y se establece a partir de relaciones de dominación (Thompson, 2008)</a:t>
          </a:r>
          <a:endParaRPr lang="es-ES" dirty="0"/>
        </a:p>
      </dgm:t>
    </dgm:pt>
    <dgm:pt modelId="{6E38A8E1-9DE6-4A72-9609-F0F74A3EA252}" type="parTrans" cxnId="{1CD024B5-E833-4FE7-A14F-A58C85D5CE35}">
      <dgm:prSet/>
      <dgm:spPr/>
      <dgm:t>
        <a:bodyPr/>
        <a:lstStyle/>
        <a:p>
          <a:endParaRPr lang="es-ES"/>
        </a:p>
      </dgm:t>
    </dgm:pt>
    <dgm:pt modelId="{4461AA69-0C12-4CAE-BD43-6C20E3147ACA}" type="sibTrans" cxnId="{1CD024B5-E833-4FE7-A14F-A58C85D5CE35}">
      <dgm:prSet/>
      <dgm:spPr/>
      <dgm:t>
        <a:bodyPr/>
        <a:lstStyle/>
        <a:p>
          <a:endParaRPr lang="es-ES"/>
        </a:p>
      </dgm:t>
    </dgm:pt>
    <dgm:pt modelId="{94BA344B-7F06-4421-B81B-34A63681D61D}">
      <dgm:prSet phldrT="[Texto]"/>
      <dgm:spPr/>
      <dgm:t>
        <a:bodyPr/>
        <a:lstStyle/>
        <a:p>
          <a:r>
            <a:rPr lang="es-ES" dirty="0" smtClean="0"/>
            <a:t>MODELO PERIODÍSTICO</a:t>
          </a:r>
          <a:endParaRPr lang="es-ES" dirty="0"/>
        </a:p>
      </dgm:t>
    </dgm:pt>
    <dgm:pt modelId="{612D9748-DAD8-4AC7-97FF-449EEB4E70A4}" type="parTrans" cxnId="{41BDE835-32BF-494A-A26E-8595B1841B77}">
      <dgm:prSet/>
      <dgm:spPr/>
      <dgm:t>
        <a:bodyPr/>
        <a:lstStyle/>
        <a:p>
          <a:endParaRPr lang="es-ES"/>
        </a:p>
      </dgm:t>
    </dgm:pt>
    <dgm:pt modelId="{8FD805F1-681C-4C45-AD45-718FC77D1953}" type="sibTrans" cxnId="{41BDE835-32BF-494A-A26E-8595B1841B77}">
      <dgm:prSet/>
      <dgm:spPr/>
      <dgm:t>
        <a:bodyPr/>
        <a:lstStyle/>
        <a:p>
          <a:endParaRPr lang="es-ES"/>
        </a:p>
      </dgm:t>
    </dgm:pt>
    <dgm:pt modelId="{B8283F0B-0CF7-445D-8D3A-4709C70C3257}">
      <dgm:prSet phldrT="[Texto]"/>
      <dgm:spPr/>
      <dgm:t>
        <a:bodyPr/>
        <a:lstStyle/>
        <a:p>
          <a:r>
            <a:rPr lang="es-ES" dirty="0" smtClean="0"/>
            <a:t>Actualización, remodelación, adaptación y reestructuración de su modelo político, económico, social y mediático socialista</a:t>
          </a:r>
          <a:endParaRPr lang="es-ES" dirty="0"/>
        </a:p>
      </dgm:t>
    </dgm:pt>
    <dgm:pt modelId="{90D4CCF9-A165-4F7B-BC03-C46DD70AD331}" type="parTrans" cxnId="{5A027A25-252B-406A-8946-37878FDBF175}">
      <dgm:prSet/>
      <dgm:spPr/>
      <dgm:t>
        <a:bodyPr/>
        <a:lstStyle/>
        <a:p>
          <a:endParaRPr lang="es-ES"/>
        </a:p>
      </dgm:t>
    </dgm:pt>
    <dgm:pt modelId="{ED2ABCD9-7FFB-48C1-AAE7-7098BB2660EA}" type="sibTrans" cxnId="{5A027A25-252B-406A-8946-37878FDBF175}">
      <dgm:prSet/>
      <dgm:spPr/>
      <dgm:t>
        <a:bodyPr/>
        <a:lstStyle/>
        <a:p>
          <a:endParaRPr lang="es-ES"/>
        </a:p>
      </dgm:t>
    </dgm:pt>
    <dgm:pt modelId="{9D879B5C-402D-477C-B97E-A0E02ED5CC70}">
      <dgm:prSet phldrT="[Texto]"/>
      <dgm:spPr/>
      <dgm:t>
        <a:bodyPr/>
        <a:lstStyle/>
        <a:p>
          <a:r>
            <a:rPr lang="es-ES" dirty="0" smtClean="0"/>
            <a:t>Se plantea la duda de si la “exclusividad” que el Estado cubano posee de los medios de comunicación garantiza su credibilidad</a:t>
          </a:r>
          <a:endParaRPr lang="es-ES" dirty="0"/>
        </a:p>
      </dgm:t>
    </dgm:pt>
    <dgm:pt modelId="{B230D67F-1405-4F20-B624-0CAA063B1615}" type="parTrans" cxnId="{7F2D6150-7493-4A93-BA67-7DF4957F7B5A}">
      <dgm:prSet/>
      <dgm:spPr/>
      <dgm:t>
        <a:bodyPr/>
        <a:lstStyle/>
        <a:p>
          <a:endParaRPr lang="es-ES"/>
        </a:p>
      </dgm:t>
    </dgm:pt>
    <dgm:pt modelId="{3583A4BB-B912-465D-A576-D87281E15836}" type="sibTrans" cxnId="{7F2D6150-7493-4A93-BA67-7DF4957F7B5A}">
      <dgm:prSet/>
      <dgm:spPr/>
      <dgm:t>
        <a:bodyPr/>
        <a:lstStyle/>
        <a:p>
          <a:endParaRPr lang="es-ES"/>
        </a:p>
      </dgm:t>
    </dgm:pt>
    <dgm:pt modelId="{F222F6FC-0079-4F6C-A2C2-54C174D3A762}">
      <dgm:prSet phldrT="[Texto]"/>
      <dgm:spPr/>
      <dgm:t>
        <a:bodyPr/>
        <a:lstStyle/>
        <a:p>
          <a:r>
            <a:rPr lang="es-ES" dirty="0" smtClean="0"/>
            <a:t>DISCURSO MEDIÁTICO</a:t>
          </a:r>
          <a:endParaRPr lang="es-ES" dirty="0"/>
        </a:p>
      </dgm:t>
    </dgm:pt>
    <dgm:pt modelId="{419AE841-8818-4153-815C-7045D4B4A844}" type="parTrans" cxnId="{AC297F03-4E8A-4CAC-9B7E-4488673A0BAF}">
      <dgm:prSet/>
      <dgm:spPr/>
      <dgm:t>
        <a:bodyPr/>
        <a:lstStyle/>
        <a:p>
          <a:endParaRPr lang="es-ES"/>
        </a:p>
      </dgm:t>
    </dgm:pt>
    <dgm:pt modelId="{DE2EAC8F-10F5-4AA7-B71D-9BF3ABC6E2C6}" type="sibTrans" cxnId="{AC297F03-4E8A-4CAC-9B7E-4488673A0BAF}">
      <dgm:prSet/>
      <dgm:spPr/>
      <dgm:t>
        <a:bodyPr/>
        <a:lstStyle/>
        <a:p>
          <a:endParaRPr lang="es-ES"/>
        </a:p>
      </dgm:t>
    </dgm:pt>
    <dgm:pt modelId="{73F7D7EA-464E-4046-8F57-FDC8FA23E6E2}">
      <dgm:prSet phldrT="[Texto]"/>
      <dgm:spPr/>
      <dgm:t>
        <a:bodyPr/>
        <a:lstStyle/>
        <a:p>
          <a:r>
            <a:rPr lang="es-EC" dirty="0" smtClean="0"/>
            <a:t>En la actualidad, la pretensión más difícil, y quizás ilusoria, es el planteamiento monopolístico basado en el hermetismo (García Luís, 2011)</a:t>
          </a:r>
          <a:endParaRPr lang="es-ES" dirty="0"/>
        </a:p>
      </dgm:t>
    </dgm:pt>
    <dgm:pt modelId="{560CE647-591D-4829-B096-8511240FA9B6}" type="parTrans" cxnId="{47874585-EF94-4861-9B82-B4D491B22366}">
      <dgm:prSet/>
      <dgm:spPr/>
      <dgm:t>
        <a:bodyPr/>
        <a:lstStyle/>
        <a:p>
          <a:endParaRPr lang="es-ES"/>
        </a:p>
      </dgm:t>
    </dgm:pt>
    <dgm:pt modelId="{9CDAD473-A6B7-4E14-B6B9-BBB7C97F2B3D}" type="sibTrans" cxnId="{47874585-EF94-4861-9B82-B4D491B22366}">
      <dgm:prSet/>
      <dgm:spPr/>
      <dgm:t>
        <a:bodyPr/>
        <a:lstStyle/>
        <a:p>
          <a:endParaRPr lang="es-ES"/>
        </a:p>
      </dgm:t>
    </dgm:pt>
    <dgm:pt modelId="{D4D6C30F-941C-4B86-A3BA-DA0F36943DCE}">
      <dgm:prSet phldrT="[Texto]"/>
      <dgm:spPr/>
      <dgm:t>
        <a:bodyPr/>
        <a:lstStyle/>
        <a:p>
          <a:r>
            <a:rPr lang="es-EC" dirty="0" smtClean="0"/>
            <a:t>El discurso común -consensuado o impuesto- permite un posicionamiento de las personas dentro de una organización de poder y el ejercicio de la hegemonía que ofrece la capacidad de controlar los distintos factores que estructuran la sociedad</a:t>
          </a:r>
          <a:endParaRPr lang="es-ES" dirty="0"/>
        </a:p>
      </dgm:t>
    </dgm:pt>
    <dgm:pt modelId="{8E9339D1-A25F-41B1-A2F2-8E57580EA80D}" type="parTrans" cxnId="{96DA81E6-E902-42C1-8D7B-A66C2B8CA628}">
      <dgm:prSet/>
      <dgm:spPr/>
      <dgm:t>
        <a:bodyPr/>
        <a:lstStyle/>
        <a:p>
          <a:endParaRPr lang="es-ES"/>
        </a:p>
      </dgm:t>
    </dgm:pt>
    <dgm:pt modelId="{C5CB368B-C6E6-40B7-8DF6-C7783C4BE003}" type="sibTrans" cxnId="{96DA81E6-E902-42C1-8D7B-A66C2B8CA628}">
      <dgm:prSet/>
      <dgm:spPr/>
      <dgm:t>
        <a:bodyPr/>
        <a:lstStyle/>
        <a:p>
          <a:endParaRPr lang="es-ES"/>
        </a:p>
      </dgm:t>
    </dgm:pt>
    <dgm:pt modelId="{BE9F6144-1A62-4A83-8E78-BD0343C04B1E}">
      <dgm:prSet phldrT="[Texto]"/>
      <dgm:spPr/>
      <dgm:t>
        <a:bodyPr/>
        <a:lstStyle/>
        <a:p>
          <a:r>
            <a:rPr lang="es-ES" dirty="0" smtClean="0"/>
            <a:t>Relación de los periodistas con los ciudadanos basadas en rebatir las relaciones de poder o dominación</a:t>
          </a:r>
          <a:endParaRPr lang="es-ES" dirty="0"/>
        </a:p>
      </dgm:t>
    </dgm:pt>
    <dgm:pt modelId="{4C7EB6BC-0282-4EBE-B4A1-1DF30C1B10F5}" type="parTrans" cxnId="{6042168D-4FC9-4A88-9C9F-2B1BA5080251}">
      <dgm:prSet/>
      <dgm:spPr/>
      <dgm:t>
        <a:bodyPr/>
        <a:lstStyle/>
        <a:p>
          <a:endParaRPr lang="es-ES"/>
        </a:p>
      </dgm:t>
    </dgm:pt>
    <dgm:pt modelId="{FB0C725D-08AF-4B56-B0B4-14AC5E6687D8}" type="sibTrans" cxnId="{6042168D-4FC9-4A88-9C9F-2B1BA5080251}">
      <dgm:prSet/>
      <dgm:spPr/>
      <dgm:t>
        <a:bodyPr/>
        <a:lstStyle/>
        <a:p>
          <a:endParaRPr lang="es-ES"/>
        </a:p>
      </dgm:t>
    </dgm:pt>
    <dgm:pt modelId="{CCAFEDD1-9FE5-462F-A811-A91BC0DB6849}">
      <dgm:prSet phldrT="[Texto]"/>
      <dgm:spPr/>
      <dgm:t>
        <a:bodyPr/>
        <a:lstStyle/>
        <a:p>
          <a:r>
            <a:rPr lang="es-ES" dirty="0" smtClean="0"/>
            <a:t>Pérdida del carácter “</a:t>
          </a:r>
          <a:r>
            <a:rPr lang="es-ES" dirty="0" err="1" smtClean="0"/>
            <a:t>ideologizador</a:t>
          </a:r>
          <a:r>
            <a:rPr lang="es-ES" dirty="0" smtClean="0"/>
            <a:t>”</a:t>
          </a:r>
          <a:endParaRPr lang="es-ES" dirty="0"/>
        </a:p>
      </dgm:t>
    </dgm:pt>
    <dgm:pt modelId="{1D486EA7-A3F5-40B6-A354-54C0B8B0C9C6}" type="parTrans" cxnId="{D75C1C96-60B8-4B52-BE63-B55D1464C704}">
      <dgm:prSet/>
      <dgm:spPr/>
      <dgm:t>
        <a:bodyPr/>
        <a:lstStyle/>
        <a:p>
          <a:endParaRPr lang="es-ES"/>
        </a:p>
      </dgm:t>
    </dgm:pt>
    <dgm:pt modelId="{568B0C42-6C3F-4D9C-9811-7267A1AFE5B8}" type="sibTrans" cxnId="{D75C1C96-60B8-4B52-BE63-B55D1464C704}">
      <dgm:prSet/>
      <dgm:spPr/>
      <dgm:t>
        <a:bodyPr/>
        <a:lstStyle/>
        <a:p>
          <a:endParaRPr lang="es-ES"/>
        </a:p>
      </dgm:t>
    </dgm:pt>
    <dgm:pt modelId="{1219CC17-3F57-447B-8959-CA81979AA3A7}" type="pres">
      <dgm:prSet presAssocID="{58156875-BC0A-4852-A528-7FF63C9905E1}" presName="linearFlow" presStyleCnt="0">
        <dgm:presLayoutVars>
          <dgm:dir/>
          <dgm:animLvl val="lvl"/>
          <dgm:resizeHandles val="exact"/>
        </dgm:presLayoutVars>
      </dgm:prSet>
      <dgm:spPr/>
    </dgm:pt>
    <dgm:pt modelId="{DB52513F-2C06-4E89-A292-B7AFA66B59A4}" type="pres">
      <dgm:prSet presAssocID="{2974BA9C-760E-4D66-AFFC-65D935360D89}" presName="composite" presStyleCnt="0"/>
      <dgm:spPr/>
    </dgm:pt>
    <dgm:pt modelId="{B573B343-445D-4F06-A22D-9EBE77ACEE58}" type="pres">
      <dgm:prSet presAssocID="{2974BA9C-760E-4D66-AFFC-65D935360D8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8C3074-530C-439E-8F6E-F2810210E40B}" type="pres">
      <dgm:prSet presAssocID="{2974BA9C-760E-4D66-AFFC-65D935360D8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5CA62E-924B-42FD-AC1F-D260E479D193}" type="pres">
      <dgm:prSet presAssocID="{CA33C040-F017-4EE7-A193-D3BC80AC3F9B}" presName="sp" presStyleCnt="0"/>
      <dgm:spPr/>
    </dgm:pt>
    <dgm:pt modelId="{4A3D3BA0-72B2-49E7-98CA-AC5F49EF2D08}" type="pres">
      <dgm:prSet presAssocID="{94BA344B-7F06-4421-B81B-34A63681D61D}" presName="composite" presStyleCnt="0"/>
      <dgm:spPr/>
    </dgm:pt>
    <dgm:pt modelId="{02441F5B-FB76-4BA1-8177-12F72C77C93B}" type="pres">
      <dgm:prSet presAssocID="{94BA344B-7F06-4421-B81B-34A63681D61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6A680B7-2B1E-4806-B53A-711720B613CD}" type="pres">
      <dgm:prSet presAssocID="{94BA344B-7F06-4421-B81B-34A63681D61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238C09-C388-4B67-A32B-FDAD61FD72E5}" type="pres">
      <dgm:prSet presAssocID="{8FD805F1-681C-4C45-AD45-718FC77D1953}" presName="sp" presStyleCnt="0"/>
      <dgm:spPr/>
    </dgm:pt>
    <dgm:pt modelId="{3E19CA51-564D-4C62-B27A-F7C137B93285}" type="pres">
      <dgm:prSet presAssocID="{F222F6FC-0079-4F6C-A2C2-54C174D3A762}" presName="composite" presStyleCnt="0"/>
      <dgm:spPr/>
    </dgm:pt>
    <dgm:pt modelId="{D8CE9486-F7AA-4CDC-BB93-C96000EB146A}" type="pres">
      <dgm:prSet presAssocID="{F222F6FC-0079-4F6C-A2C2-54C174D3A76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86B04D7F-A48F-47E7-9238-F7ECF0E2AEF5}" type="pres">
      <dgm:prSet presAssocID="{F222F6FC-0079-4F6C-A2C2-54C174D3A76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73D191F-EF88-43E8-8E20-F3F4A89D9E62}" type="presOf" srcId="{73F7D7EA-464E-4046-8F57-FDC8FA23E6E2}" destId="{86B04D7F-A48F-47E7-9238-F7ECF0E2AEF5}" srcOrd="0" destOrd="0" presId="urn:microsoft.com/office/officeart/2005/8/layout/chevron2"/>
    <dgm:cxn modelId="{10421FE5-9EE6-441F-BFCB-448FDCA045E5}" type="presOf" srcId="{AE94B12E-4619-43E8-9B4A-A6640E448978}" destId="{718C3074-530C-439E-8F6E-F2810210E40B}" srcOrd="0" destOrd="1" presId="urn:microsoft.com/office/officeart/2005/8/layout/chevron2"/>
    <dgm:cxn modelId="{46E6F503-3A82-46ED-9681-907A6E8C1923}" type="presOf" srcId="{58156875-BC0A-4852-A528-7FF63C9905E1}" destId="{1219CC17-3F57-447B-8959-CA81979AA3A7}" srcOrd="0" destOrd="0" presId="urn:microsoft.com/office/officeart/2005/8/layout/chevron2"/>
    <dgm:cxn modelId="{3850F034-CF24-426C-9AB7-6366048A1D95}" srcId="{58156875-BC0A-4852-A528-7FF63C9905E1}" destId="{2974BA9C-760E-4D66-AFFC-65D935360D89}" srcOrd="0" destOrd="0" parTransId="{DAC75862-0BFE-4844-9FA4-C94D7012D5AA}" sibTransId="{CA33C040-F017-4EE7-A193-D3BC80AC3F9B}"/>
    <dgm:cxn modelId="{4AA1BF76-A070-40A3-9FD4-05DDFEC1F99E}" type="presOf" srcId="{2974BA9C-760E-4D66-AFFC-65D935360D89}" destId="{B573B343-445D-4F06-A22D-9EBE77ACEE58}" srcOrd="0" destOrd="0" presId="urn:microsoft.com/office/officeart/2005/8/layout/chevron2"/>
    <dgm:cxn modelId="{5037FDA1-874D-409A-BDEE-CE1DDAC04645}" srcId="{2974BA9C-760E-4D66-AFFC-65D935360D89}" destId="{8F09503B-92B4-4439-8943-26191F9B375D}" srcOrd="0" destOrd="0" parTransId="{D49A5D3D-DB42-431A-AAA5-E926E2D2953D}" sibTransId="{FE77C94A-3072-486A-9421-5785822FEF59}"/>
    <dgm:cxn modelId="{47874585-EF94-4861-9B82-B4D491B22366}" srcId="{F222F6FC-0079-4F6C-A2C2-54C174D3A762}" destId="{73F7D7EA-464E-4046-8F57-FDC8FA23E6E2}" srcOrd="0" destOrd="0" parTransId="{560CE647-591D-4829-B096-8511240FA9B6}" sibTransId="{9CDAD473-A6B7-4E14-B6B9-BBB7C97F2B3D}"/>
    <dgm:cxn modelId="{5FB18298-EDE7-4116-ACA6-E637C35FC23E}" type="presOf" srcId="{CCAFEDD1-9FE5-462F-A811-A91BC0DB6849}" destId="{46A680B7-2B1E-4806-B53A-711720B613CD}" srcOrd="0" destOrd="2" presId="urn:microsoft.com/office/officeart/2005/8/layout/chevron2"/>
    <dgm:cxn modelId="{1B01F6C9-2767-42FA-833A-2981399A9653}" type="presOf" srcId="{F222F6FC-0079-4F6C-A2C2-54C174D3A762}" destId="{D8CE9486-F7AA-4CDC-BB93-C96000EB146A}" srcOrd="0" destOrd="0" presId="urn:microsoft.com/office/officeart/2005/8/layout/chevron2"/>
    <dgm:cxn modelId="{24AA38A7-2EE0-4ED1-A85D-B2D3514F6EA2}" type="presOf" srcId="{B8283F0B-0CF7-445D-8D3A-4709C70C3257}" destId="{46A680B7-2B1E-4806-B53A-711720B613CD}" srcOrd="0" destOrd="0" presId="urn:microsoft.com/office/officeart/2005/8/layout/chevron2"/>
    <dgm:cxn modelId="{9755A8BD-3B60-4D41-BDD8-4BB02F78E7CD}" type="presOf" srcId="{9D879B5C-402D-477C-B97E-A0E02ED5CC70}" destId="{46A680B7-2B1E-4806-B53A-711720B613CD}" srcOrd="0" destOrd="1" presId="urn:microsoft.com/office/officeart/2005/8/layout/chevron2"/>
    <dgm:cxn modelId="{4B2A2B6A-6D0F-4754-9DDE-E1DEF649ED81}" type="presOf" srcId="{94BA344B-7F06-4421-B81B-34A63681D61D}" destId="{02441F5B-FB76-4BA1-8177-12F72C77C93B}" srcOrd="0" destOrd="0" presId="urn:microsoft.com/office/officeart/2005/8/layout/chevron2"/>
    <dgm:cxn modelId="{CB3F3652-0686-4713-8892-0ED4B6FCDC09}" type="presOf" srcId="{D4D6C30F-941C-4B86-A3BA-DA0F36943DCE}" destId="{86B04D7F-A48F-47E7-9238-F7ECF0E2AEF5}" srcOrd="0" destOrd="1" presId="urn:microsoft.com/office/officeart/2005/8/layout/chevron2"/>
    <dgm:cxn modelId="{6042168D-4FC9-4A88-9C9F-2B1BA5080251}" srcId="{2974BA9C-760E-4D66-AFFC-65D935360D89}" destId="{BE9F6144-1A62-4A83-8E78-BD0343C04B1E}" srcOrd="2" destOrd="0" parTransId="{4C7EB6BC-0282-4EBE-B4A1-1DF30C1B10F5}" sibTransId="{FB0C725D-08AF-4B56-B0B4-14AC5E6687D8}"/>
    <dgm:cxn modelId="{8C5C4F4A-8C22-41A5-9B14-9DC31D3BB636}" type="presOf" srcId="{8F09503B-92B4-4439-8943-26191F9B375D}" destId="{718C3074-530C-439E-8F6E-F2810210E40B}" srcOrd="0" destOrd="0" presId="urn:microsoft.com/office/officeart/2005/8/layout/chevron2"/>
    <dgm:cxn modelId="{5A027A25-252B-406A-8946-37878FDBF175}" srcId="{94BA344B-7F06-4421-B81B-34A63681D61D}" destId="{B8283F0B-0CF7-445D-8D3A-4709C70C3257}" srcOrd="0" destOrd="0" parTransId="{90D4CCF9-A165-4F7B-BC03-C46DD70AD331}" sibTransId="{ED2ABCD9-7FFB-48C1-AAE7-7098BB2660EA}"/>
    <dgm:cxn modelId="{1CD024B5-E833-4FE7-A14F-A58C85D5CE35}" srcId="{2974BA9C-760E-4D66-AFFC-65D935360D89}" destId="{AE94B12E-4619-43E8-9B4A-A6640E448978}" srcOrd="1" destOrd="0" parTransId="{6E38A8E1-9DE6-4A72-9609-F0F74A3EA252}" sibTransId="{4461AA69-0C12-4CAE-BD43-6C20E3147ACA}"/>
    <dgm:cxn modelId="{96DA81E6-E902-42C1-8D7B-A66C2B8CA628}" srcId="{F222F6FC-0079-4F6C-A2C2-54C174D3A762}" destId="{D4D6C30F-941C-4B86-A3BA-DA0F36943DCE}" srcOrd="1" destOrd="0" parTransId="{8E9339D1-A25F-41B1-A2F2-8E57580EA80D}" sibTransId="{C5CB368B-C6E6-40B7-8DF6-C7783C4BE003}"/>
    <dgm:cxn modelId="{D75C1C96-60B8-4B52-BE63-B55D1464C704}" srcId="{94BA344B-7F06-4421-B81B-34A63681D61D}" destId="{CCAFEDD1-9FE5-462F-A811-A91BC0DB6849}" srcOrd="2" destOrd="0" parTransId="{1D486EA7-A3F5-40B6-A354-54C0B8B0C9C6}" sibTransId="{568B0C42-6C3F-4D9C-9811-7267A1AFE5B8}"/>
    <dgm:cxn modelId="{FDF4667F-E78F-4286-ABEC-D79C89C7F600}" type="presOf" srcId="{BE9F6144-1A62-4A83-8E78-BD0343C04B1E}" destId="{718C3074-530C-439E-8F6E-F2810210E40B}" srcOrd="0" destOrd="2" presId="urn:microsoft.com/office/officeart/2005/8/layout/chevron2"/>
    <dgm:cxn modelId="{7F2D6150-7493-4A93-BA67-7DF4957F7B5A}" srcId="{94BA344B-7F06-4421-B81B-34A63681D61D}" destId="{9D879B5C-402D-477C-B97E-A0E02ED5CC70}" srcOrd="1" destOrd="0" parTransId="{B230D67F-1405-4F20-B624-0CAA063B1615}" sibTransId="{3583A4BB-B912-465D-A576-D87281E15836}"/>
    <dgm:cxn modelId="{41BDE835-32BF-494A-A26E-8595B1841B77}" srcId="{58156875-BC0A-4852-A528-7FF63C9905E1}" destId="{94BA344B-7F06-4421-B81B-34A63681D61D}" srcOrd="1" destOrd="0" parTransId="{612D9748-DAD8-4AC7-97FF-449EEB4E70A4}" sibTransId="{8FD805F1-681C-4C45-AD45-718FC77D1953}"/>
    <dgm:cxn modelId="{AC297F03-4E8A-4CAC-9B7E-4488673A0BAF}" srcId="{58156875-BC0A-4852-A528-7FF63C9905E1}" destId="{F222F6FC-0079-4F6C-A2C2-54C174D3A762}" srcOrd="2" destOrd="0" parTransId="{419AE841-8818-4153-815C-7045D4B4A844}" sibTransId="{DE2EAC8F-10F5-4AA7-B71D-9BF3ABC6E2C6}"/>
    <dgm:cxn modelId="{E3FDDBE8-73DA-4746-8F52-8850D4F5EEEE}" type="presParOf" srcId="{1219CC17-3F57-447B-8959-CA81979AA3A7}" destId="{DB52513F-2C06-4E89-A292-B7AFA66B59A4}" srcOrd="0" destOrd="0" presId="urn:microsoft.com/office/officeart/2005/8/layout/chevron2"/>
    <dgm:cxn modelId="{54B4C031-9578-4593-8D4E-02693CFDB703}" type="presParOf" srcId="{DB52513F-2C06-4E89-A292-B7AFA66B59A4}" destId="{B573B343-445D-4F06-A22D-9EBE77ACEE58}" srcOrd="0" destOrd="0" presId="urn:microsoft.com/office/officeart/2005/8/layout/chevron2"/>
    <dgm:cxn modelId="{87000475-7456-4E39-841E-1BAB52538AA4}" type="presParOf" srcId="{DB52513F-2C06-4E89-A292-B7AFA66B59A4}" destId="{718C3074-530C-439E-8F6E-F2810210E40B}" srcOrd="1" destOrd="0" presId="urn:microsoft.com/office/officeart/2005/8/layout/chevron2"/>
    <dgm:cxn modelId="{6CF31CB7-D606-43BB-B53A-F58BDC030492}" type="presParOf" srcId="{1219CC17-3F57-447B-8959-CA81979AA3A7}" destId="{F85CA62E-924B-42FD-AC1F-D260E479D193}" srcOrd="1" destOrd="0" presId="urn:microsoft.com/office/officeart/2005/8/layout/chevron2"/>
    <dgm:cxn modelId="{392EB6BC-214D-45BD-8879-546569A5D4A5}" type="presParOf" srcId="{1219CC17-3F57-447B-8959-CA81979AA3A7}" destId="{4A3D3BA0-72B2-49E7-98CA-AC5F49EF2D08}" srcOrd="2" destOrd="0" presId="urn:microsoft.com/office/officeart/2005/8/layout/chevron2"/>
    <dgm:cxn modelId="{CEE32FDC-8DE5-4C82-B7C8-7A3C7DA8C3D7}" type="presParOf" srcId="{4A3D3BA0-72B2-49E7-98CA-AC5F49EF2D08}" destId="{02441F5B-FB76-4BA1-8177-12F72C77C93B}" srcOrd="0" destOrd="0" presId="urn:microsoft.com/office/officeart/2005/8/layout/chevron2"/>
    <dgm:cxn modelId="{5FC185D0-BE36-4B64-9C6C-373D7659A879}" type="presParOf" srcId="{4A3D3BA0-72B2-49E7-98CA-AC5F49EF2D08}" destId="{46A680B7-2B1E-4806-B53A-711720B613CD}" srcOrd="1" destOrd="0" presId="urn:microsoft.com/office/officeart/2005/8/layout/chevron2"/>
    <dgm:cxn modelId="{0E0FAB5E-9743-47A2-9BCA-8ECF4AF1DF75}" type="presParOf" srcId="{1219CC17-3F57-447B-8959-CA81979AA3A7}" destId="{ED238C09-C388-4B67-A32B-FDAD61FD72E5}" srcOrd="3" destOrd="0" presId="urn:microsoft.com/office/officeart/2005/8/layout/chevron2"/>
    <dgm:cxn modelId="{6409AC44-E175-4AB0-B215-38BFB999F15F}" type="presParOf" srcId="{1219CC17-3F57-447B-8959-CA81979AA3A7}" destId="{3E19CA51-564D-4C62-B27A-F7C137B93285}" srcOrd="4" destOrd="0" presId="urn:microsoft.com/office/officeart/2005/8/layout/chevron2"/>
    <dgm:cxn modelId="{4F94AA61-1E0F-448D-B11E-91B43176A68C}" type="presParOf" srcId="{3E19CA51-564D-4C62-B27A-F7C137B93285}" destId="{D8CE9486-F7AA-4CDC-BB93-C96000EB146A}" srcOrd="0" destOrd="0" presId="urn:microsoft.com/office/officeart/2005/8/layout/chevron2"/>
    <dgm:cxn modelId="{7C01F6B8-8208-43CE-B387-7353BB3A3153}" type="presParOf" srcId="{3E19CA51-564D-4C62-B27A-F7C137B93285}" destId="{86B04D7F-A48F-47E7-9238-F7ECF0E2AEF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1D8E38-5501-4AC6-B83B-9D38B9CC63C1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A0880CE-76BF-4814-AA2E-29C84FDD5472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b="1" dirty="0" smtClean="0"/>
            <a:t>Periodismo en Cuba durante la Revolución (</a:t>
          </a:r>
          <a:r>
            <a:rPr lang="es-ES" b="1" dirty="0" err="1" smtClean="0"/>
            <a:t>Oller</a:t>
          </a:r>
          <a:r>
            <a:rPr lang="es-ES" b="1" dirty="0" smtClean="0"/>
            <a:t> y col. 2016)</a:t>
          </a:r>
          <a:endParaRPr lang="es-ES" b="1" dirty="0"/>
        </a:p>
      </dgm:t>
    </dgm:pt>
    <dgm:pt modelId="{98FE00F8-755A-4530-9C96-A18ED669DA09}" type="parTrans" cxnId="{3AA35A5B-DE34-4327-B59B-2E30A1F84CD4}">
      <dgm:prSet/>
      <dgm:spPr/>
      <dgm:t>
        <a:bodyPr/>
        <a:lstStyle/>
        <a:p>
          <a:endParaRPr lang="es-ES"/>
        </a:p>
      </dgm:t>
    </dgm:pt>
    <dgm:pt modelId="{D3F8583D-F63B-4B90-8899-15F3002739B4}" type="sibTrans" cxnId="{3AA35A5B-DE34-4327-B59B-2E30A1F84CD4}">
      <dgm:prSet/>
      <dgm:spPr/>
      <dgm:t>
        <a:bodyPr/>
        <a:lstStyle/>
        <a:p>
          <a:endParaRPr lang="es-ES"/>
        </a:p>
      </dgm:t>
    </dgm:pt>
    <dgm:pt modelId="{6C37D526-441F-433F-B796-F6EC77F5B610}">
      <dgm:prSet phldrT="[Texto]"/>
      <dgm:spPr/>
      <dgm:t>
        <a:bodyPr/>
        <a:lstStyle/>
        <a:p>
          <a:r>
            <a:rPr lang="es-ES" dirty="0" smtClean="0"/>
            <a:t>Constricciones y ampliaciones del Sistema Mediático</a:t>
          </a:r>
          <a:endParaRPr lang="es-ES" dirty="0"/>
        </a:p>
      </dgm:t>
    </dgm:pt>
    <dgm:pt modelId="{B6A9229C-FAB2-48FD-B4C7-516801FC8D0C}" type="parTrans" cxnId="{F6510C39-9883-4BF2-84AD-688E4078FE9D}">
      <dgm:prSet/>
      <dgm:spPr/>
      <dgm:t>
        <a:bodyPr/>
        <a:lstStyle/>
        <a:p>
          <a:endParaRPr lang="es-ES"/>
        </a:p>
      </dgm:t>
    </dgm:pt>
    <dgm:pt modelId="{1C4E949B-2DAD-4B95-9C80-8F20EBB7B175}" type="sibTrans" cxnId="{F6510C39-9883-4BF2-84AD-688E4078FE9D}">
      <dgm:prSet/>
      <dgm:spPr/>
      <dgm:t>
        <a:bodyPr/>
        <a:lstStyle/>
        <a:p>
          <a:endParaRPr lang="es-ES"/>
        </a:p>
      </dgm:t>
    </dgm:pt>
    <dgm:pt modelId="{EDFC1B86-64EF-47B1-A047-09180784BFB3}">
      <dgm:prSet phldrT="[Texto]"/>
      <dgm:spPr/>
      <dgm:t>
        <a:bodyPr/>
        <a:lstStyle/>
        <a:p>
          <a:r>
            <a:rPr lang="es-ES" dirty="0" smtClean="0"/>
            <a:t>Difícil coyuntura política y económica</a:t>
          </a:r>
          <a:endParaRPr lang="es-ES" dirty="0"/>
        </a:p>
      </dgm:t>
    </dgm:pt>
    <dgm:pt modelId="{DA41C20B-FC35-4F38-A806-CD968B9D2DEE}" type="parTrans" cxnId="{67CB5810-2241-4078-BD2D-0E5D91635C74}">
      <dgm:prSet/>
      <dgm:spPr/>
      <dgm:t>
        <a:bodyPr/>
        <a:lstStyle/>
        <a:p>
          <a:endParaRPr lang="es-ES"/>
        </a:p>
      </dgm:t>
    </dgm:pt>
    <dgm:pt modelId="{0C894DF6-8DBA-4034-940A-BA58504D18F2}" type="sibTrans" cxnId="{67CB5810-2241-4078-BD2D-0E5D91635C74}">
      <dgm:prSet/>
      <dgm:spPr/>
      <dgm:t>
        <a:bodyPr/>
        <a:lstStyle/>
        <a:p>
          <a:endParaRPr lang="es-ES"/>
        </a:p>
      </dgm:t>
    </dgm:pt>
    <dgm:pt modelId="{664637C8-2647-4780-9CB3-64299EFE0651}">
      <dgm:prSet phldrT="[Texto]"/>
      <dgm:spPr/>
      <dgm:t>
        <a:bodyPr/>
        <a:lstStyle/>
        <a:p>
          <a:r>
            <a:rPr lang="es-ES" dirty="0" smtClean="0"/>
            <a:t>Rediseño estratégico de las políticas del país</a:t>
          </a:r>
          <a:endParaRPr lang="es-ES" dirty="0"/>
        </a:p>
      </dgm:t>
    </dgm:pt>
    <dgm:pt modelId="{EFD0CBA6-C612-4912-9DAF-72C7F0151B33}" type="parTrans" cxnId="{72BF55C5-9E6D-4194-BAF2-6E8730DABC81}">
      <dgm:prSet/>
      <dgm:spPr/>
      <dgm:t>
        <a:bodyPr/>
        <a:lstStyle/>
        <a:p>
          <a:endParaRPr lang="es-ES"/>
        </a:p>
      </dgm:t>
    </dgm:pt>
    <dgm:pt modelId="{5C51ADCC-57E7-4C46-9BF8-6F98A38A7142}" type="sibTrans" cxnId="{72BF55C5-9E6D-4194-BAF2-6E8730DABC81}">
      <dgm:prSet/>
      <dgm:spPr/>
      <dgm:t>
        <a:bodyPr/>
        <a:lstStyle/>
        <a:p>
          <a:endParaRPr lang="es-ES"/>
        </a:p>
      </dgm:t>
    </dgm:pt>
    <dgm:pt modelId="{8EF62656-7EDD-44DF-BF62-A5A893631BE4}">
      <dgm:prSet phldrT="[Texto]"/>
      <dgm:spPr/>
      <dgm:t>
        <a:bodyPr/>
        <a:lstStyle/>
        <a:p>
          <a:r>
            <a:rPr lang="es-ES" dirty="0" smtClean="0"/>
            <a:t>Formación de pre/post/grado</a:t>
          </a:r>
          <a:endParaRPr lang="es-ES" dirty="0"/>
        </a:p>
      </dgm:t>
    </dgm:pt>
    <dgm:pt modelId="{47386DB7-9E34-4787-B25B-130AC45E64A2}" type="parTrans" cxnId="{65919EAE-AF36-48AC-806A-878B612F6E6F}">
      <dgm:prSet/>
      <dgm:spPr/>
      <dgm:t>
        <a:bodyPr/>
        <a:lstStyle/>
        <a:p>
          <a:endParaRPr lang="es-ES"/>
        </a:p>
      </dgm:t>
    </dgm:pt>
    <dgm:pt modelId="{EF292AD9-E32F-462F-B34D-D186482A0796}" type="sibTrans" cxnId="{65919EAE-AF36-48AC-806A-878B612F6E6F}">
      <dgm:prSet/>
      <dgm:spPr/>
      <dgm:t>
        <a:bodyPr/>
        <a:lstStyle/>
        <a:p>
          <a:endParaRPr lang="es-ES"/>
        </a:p>
      </dgm:t>
    </dgm:pt>
    <dgm:pt modelId="{619802C3-49ED-424B-B5CE-D6CC981C3C62}">
      <dgm:prSet/>
      <dgm:spPr/>
      <dgm:t>
        <a:bodyPr/>
        <a:lstStyle/>
        <a:p>
          <a:r>
            <a:rPr lang="es-ES" dirty="0" smtClean="0"/>
            <a:t>Contradicciones  implementación de políticas informativas</a:t>
          </a:r>
          <a:endParaRPr lang="es-ES" dirty="0"/>
        </a:p>
      </dgm:t>
    </dgm:pt>
    <dgm:pt modelId="{EB0AD155-D6E8-458B-A7C2-4F97B91ABE10}" type="parTrans" cxnId="{882D1DA5-7B27-4254-A689-F69ED2A41D50}">
      <dgm:prSet/>
      <dgm:spPr/>
      <dgm:t>
        <a:bodyPr/>
        <a:lstStyle/>
        <a:p>
          <a:endParaRPr lang="es-ES"/>
        </a:p>
      </dgm:t>
    </dgm:pt>
    <dgm:pt modelId="{7A164A7D-2050-4E5F-BEA7-9FEC93D0DDD2}" type="sibTrans" cxnId="{882D1DA5-7B27-4254-A689-F69ED2A41D50}">
      <dgm:prSet/>
      <dgm:spPr/>
      <dgm:t>
        <a:bodyPr/>
        <a:lstStyle/>
        <a:p>
          <a:endParaRPr lang="es-ES"/>
        </a:p>
      </dgm:t>
    </dgm:pt>
    <dgm:pt modelId="{10001FE6-C2ED-421F-BDB2-6C7BEF2ECA7B}">
      <dgm:prSet/>
      <dgm:spPr/>
      <dgm:t>
        <a:bodyPr/>
        <a:lstStyle/>
        <a:p>
          <a:r>
            <a:rPr lang="es-ES" dirty="0" smtClean="0"/>
            <a:t>Lento desarrollo tecnológico</a:t>
          </a:r>
          <a:endParaRPr lang="es-ES" dirty="0"/>
        </a:p>
      </dgm:t>
    </dgm:pt>
    <dgm:pt modelId="{24F585F7-7E38-4F74-AFB3-3F7B1B08BECF}" type="parTrans" cxnId="{69F9BC7A-5128-42FA-85CD-ADAB665FFD3E}">
      <dgm:prSet/>
      <dgm:spPr/>
      <dgm:t>
        <a:bodyPr/>
        <a:lstStyle/>
        <a:p>
          <a:endParaRPr lang="es-ES"/>
        </a:p>
      </dgm:t>
    </dgm:pt>
    <dgm:pt modelId="{B08AAA69-4E3C-4C35-B3BA-EBB8F6447523}" type="sibTrans" cxnId="{69F9BC7A-5128-42FA-85CD-ADAB665FFD3E}">
      <dgm:prSet/>
      <dgm:spPr/>
      <dgm:t>
        <a:bodyPr/>
        <a:lstStyle/>
        <a:p>
          <a:endParaRPr lang="es-ES"/>
        </a:p>
      </dgm:t>
    </dgm:pt>
    <dgm:pt modelId="{2E797F66-B1D4-4361-9D0F-E7DC40752967}">
      <dgm:prSet/>
      <dgm:spPr/>
      <dgm:t>
        <a:bodyPr/>
        <a:lstStyle/>
        <a:p>
          <a:r>
            <a:rPr lang="es-ES" dirty="0" smtClean="0"/>
            <a:t>Agresiones al sistema político/social cubano (EE.UU.)</a:t>
          </a:r>
          <a:endParaRPr lang="es-ES" dirty="0"/>
        </a:p>
      </dgm:t>
    </dgm:pt>
    <dgm:pt modelId="{4C845DE3-FD02-446B-BC0E-1EF8D1E46F9D}" type="parTrans" cxnId="{1F82C67D-F549-4757-AC42-D96344CAB75F}">
      <dgm:prSet/>
      <dgm:spPr/>
      <dgm:t>
        <a:bodyPr/>
        <a:lstStyle/>
        <a:p>
          <a:endParaRPr lang="es-ES"/>
        </a:p>
      </dgm:t>
    </dgm:pt>
    <dgm:pt modelId="{D1394AD5-62D1-4235-8879-F34BFB905EF9}" type="sibTrans" cxnId="{1F82C67D-F549-4757-AC42-D96344CAB75F}">
      <dgm:prSet/>
      <dgm:spPr/>
      <dgm:t>
        <a:bodyPr/>
        <a:lstStyle/>
        <a:p>
          <a:endParaRPr lang="es-ES"/>
        </a:p>
      </dgm:t>
    </dgm:pt>
    <dgm:pt modelId="{AF7E3C82-B309-4C91-8D0C-E8C9DB1E9D95}" type="pres">
      <dgm:prSet presAssocID="{AA1D8E38-5501-4AC6-B83B-9D38B9CC63C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D61090C-83C0-4488-860E-0B138CC03A9C}" type="pres">
      <dgm:prSet presAssocID="{8A0880CE-76BF-4814-AA2E-29C84FDD5472}" presName="centerShape" presStyleLbl="node0" presStyleIdx="0" presStyleCnt="1" custScaleX="128493" custScaleY="134794"/>
      <dgm:spPr/>
      <dgm:t>
        <a:bodyPr/>
        <a:lstStyle/>
        <a:p>
          <a:endParaRPr lang="es-ES"/>
        </a:p>
      </dgm:t>
    </dgm:pt>
    <dgm:pt modelId="{60833DB4-1BE5-40EE-84F7-631C0269B0DF}" type="pres">
      <dgm:prSet presAssocID="{B6A9229C-FAB2-48FD-B4C7-516801FC8D0C}" presName="parTrans" presStyleLbl="sibTrans2D1" presStyleIdx="0" presStyleCnt="7"/>
      <dgm:spPr/>
    </dgm:pt>
    <dgm:pt modelId="{5CD66C12-F0DD-4A16-9844-24A7698AC686}" type="pres">
      <dgm:prSet presAssocID="{B6A9229C-FAB2-48FD-B4C7-516801FC8D0C}" presName="connectorText" presStyleLbl="sibTrans2D1" presStyleIdx="0" presStyleCnt="7"/>
      <dgm:spPr/>
    </dgm:pt>
    <dgm:pt modelId="{F31C47CE-0078-479B-90F1-770A3B7B0559}" type="pres">
      <dgm:prSet presAssocID="{6C37D526-441F-433F-B796-F6EC77F5B61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CA87BB-4842-4383-9A55-6F48AE422573}" type="pres">
      <dgm:prSet presAssocID="{EB0AD155-D6E8-458B-A7C2-4F97B91ABE10}" presName="parTrans" presStyleLbl="sibTrans2D1" presStyleIdx="1" presStyleCnt="7"/>
      <dgm:spPr/>
    </dgm:pt>
    <dgm:pt modelId="{665D1D66-390F-468A-8545-0E61C3702AE1}" type="pres">
      <dgm:prSet presAssocID="{EB0AD155-D6E8-458B-A7C2-4F97B91ABE10}" presName="connectorText" presStyleLbl="sibTrans2D1" presStyleIdx="1" presStyleCnt="7"/>
      <dgm:spPr/>
    </dgm:pt>
    <dgm:pt modelId="{E09AC8D2-3EC6-4483-8584-5D55ADD127B1}" type="pres">
      <dgm:prSet presAssocID="{619802C3-49ED-424B-B5CE-D6CC981C3C6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76700C-8476-4E43-A7EB-96D9C04B735A}" type="pres">
      <dgm:prSet presAssocID="{4C845DE3-FD02-446B-BC0E-1EF8D1E46F9D}" presName="parTrans" presStyleLbl="sibTrans2D1" presStyleIdx="2" presStyleCnt="7"/>
      <dgm:spPr/>
    </dgm:pt>
    <dgm:pt modelId="{23A1FFD0-4DE4-4D8E-9604-62F8C8C22E4E}" type="pres">
      <dgm:prSet presAssocID="{4C845DE3-FD02-446B-BC0E-1EF8D1E46F9D}" presName="connectorText" presStyleLbl="sibTrans2D1" presStyleIdx="2" presStyleCnt="7"/>
      <dgm:spPr/>
    </dgm:pt>
    <dgm:pt modelId="{A74AFC82-20ED-4C12-8B22-1F8A87029863}" type="pres">
      <dgm:prSet presAssocID="{2E797F66-B1D4-4361-9D0F-E7DC4075296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8998CD-3851-4FE7-BACA-2840BB04B342}" type="pres">
      <dgm:prSet presAssocID="{24F585F7-7E38-4F74-AFB3-3F7B1B08BECF}" presName="parTrans" presStyleLbl="sibTrans2D1" presStyleIdx="3" presStyleCnt="7"/>
      <dgm:spPr/>
    </dgm:pt>
    <dgm:pt modelId="{85EFDFC6-EFDD-408C-A472-2A5F7221F4C1}" type="pres">
      <dgm:prSet presAssocID="{24F585F7-7E38-4F74-AFB3-3F7B1B08BECF}" presName="connectorText" presStyleLbl="sibTrans2D1" presStyleIdx="3" presStyleCnt="7"/>
      <dgm:spPr/>
    </dgm:pt>
    <dgm:pt modelId="{9D70CEB3-EAA3-47DF-B323-5C82848C30B0}" type="pres">
      <dgm:prSet presAssocID="{10001FE6-C2ED-421F-BDB2-6C7BEF2ECA7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D5E7F3-0529-495F-AA2D-B66A218E7859}" type="pres">
      <dgm:prSet presAssocID="{DA41C20B-FC35-4F38-A806-CD968B9D2DEE}" presName="parTrans" presStyleLbl="sibTrans2D1" presStyleIdx="4" presStyleCnt="7"/>
      <dgm:spPr/>
    </dgm:pt>
    <dgm:pt modelId="{028F9D29-7A15-4A17-A345-CA800C4E69D2}" type="pres">
      <dgm:prSet presAssocID="{DA41C20B-FC35-4F38-A806-CD968B9D2DEE}" presName="connectorText" presStyleLbl="sibTrans2D1" presStyleIdx="4" presStyleCnt="7"/>
      <dgm:spPr/>
    </dgm:pt>
    <dgm:pt modelId="{FD803657-F58A-40E2-90B8-407B89DADC00}" type="pres">
      <dgm:prSet presAssocID="{EDFC1B86-64EF-47B1-A047-09180784BFB3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605F3C-E723-4C37-A995-9F2D14017E58}" type="pres">
      <dgm:prSet presAssocID="{EFD0CBA6-C612-4912-9DAF-72C7F0151B33}" presName="parTrans" presStyleLbl="sibTrans2D1" presStyleIdx="5" presStyleCnt="7"/>
      <dgm:spPr/>
    </dgm:pt>
    <dgm:pt modelId="{739D6C17-3A34-48D4-8690-00AFD83812A9}" type="pres">
      <dgm:prSet presAssocID="{EFD0CBA6-C612-4912-9DAF-72C7F0151B33}" presName="connectorText" presStyleLbl="sibTrans2D1" presStyleIdx="5" presStyleCnt="7"/>
      <dgm:spPr/>
    </dgm:pt>
    <dgm:pt modelId="{E4FDA50C-74CE-447C-8CDC-BA39BC3E7847}" type="pres">
      <dgm:prSet presAssocID="{664637C8-2647-4780-9CB3-64299EFE0651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C7E907-772F-47C6-BCC4-875B04CE75BB}" type="pres">
      <dgm:prSet presAssocID="{47386DB7-9E34-4787-B25B-130AC45E64A2}" presName="parTrans" presStyleLbl="sibTrans2D1" presStyleIdx="6" presStyleCnt="7"/>
      <dgm:spPr/>
    </dgm:pt>
    <dgm:pt modelId="{EF2F5D64-BBB2-4028-B225-1902CB3FE73F}" type="pres">
      <dgm:prSet presAssocID="{47386DB7-9E34-4787-B25B-130AC45E64A2}" presName="connectorText" presStyleLbl="sibTrans2D1" presStyleIdx="6" presStyleCnt="7"/>
      <dgm:spPr/>
    </dgm:pt>
    <dgm:pt modelId="{1AA0A752-5826-48DF-B205-9C6C7D0C4D7C}" type="pres">
      <dgm:prSet presAssocID="{8EF62656-7EDD-44DF-BF62-A5A893631BE4}" presName="node" presStyleLbl="node1" presStyleIdx="6" presStyleCnt="7">
        <dgm:presLayoutVars>
          <dgm:bulletEnabled val="1"/>
        </dgm:presLayoutVars>
      </dgm:prSet>
      <dgm:spPr/>
    </dgm:pt>
  </dgm:ptLst>
  <dgm:cxnLst>
    <dgm:cxn modelId="{3AA35A5B-DE34-4327-B59B-2E30A1F84CD4}" srcId="{AA1D8E38-5501-4AC6-B83B-9D38B9CC63C1}" destId="{8A0880CE-76BF-4814-AA2E-29C84FDD5472}" srcOrd="0" destOrd="0" parTransId="{98FE00F8-755A-4530-9C96-A18ED669DA09}" sibTransId="{D3F8583D-F63B-4B90-8899-15F3002739B4}"/>
    <dgm:cxn modelId="{4C2023B0-15DA-43A4-A548-6BEF0AB67130}" type="presOf" srcId="{6C37D526-441F-433F-B796-F6EC77F5B610}" destId="{F31C47CE-0078-479B-90F1-770A3B7B0559}" srcOrd="0" destOrd="0" presId="urn:microsoft.com/office/officeart/2005/8/layout/radial5"/>
    <dgm:cxn modelId="{32458DD3-6E1C-4B41-826A-45E453DCC732}" type="presOf" srcId="{EDFC1B86-64EF-47B1-A047-09180784BFB3}" destId="{FD803657-F58A-40E2-90B8-407B89DADC00}" srcOrd="0" destOrd="0" presId="urn:microsoft.com/office/officeart/2005/8/layout/radial5"/>
    <dgm:cxn modelId="{AD71D3E9-80AE-4851-845F-74C6AA6147F8}" type="presOf" srcId="{2E797F66-B1D4-4361-9D0F-E7DC40752967}" destId="{A74AFC82-20ED-4C12-8B22-1F8A87029863}" srcOrd="0" destOrd="0" presId="urn:microsoft.com/office/officeart/2005/8/layout/radial5"/>
    <dgm:cxn modelId="{1F68F5DB-797E-4446-A7D5-FA7111FDA3FD}" type="presOf" srcId="{8A0880CE-76BF-4814-AA2E-29C84FDD5472}" destId="{5D61090C-83C0-4488-860E-0B138CC03A9C}" srcOrd="0" destOrd="0" presId="urn:microsoft.com/office/officeart/2005/8/layout/radial5"/>
    <dgm:cxn modelId="{67CB5810-2241-4078-BD2D-0E5D91635C74}" srcId="{8A0880CE-76BF-4814-AA2E-29C84FDD5472}" destId="{EDFC1B86-64EF-47B1-A047-09180784BFB3}" srcOrd="4" destOrd="0" parTransId="{DA41C20B-FC35-4F38-A806-CD968B9D2DEE}" sibTransId="{0C894DF6-8DBA-4034-940A-BA58504D18F2}"/>
    <dgm:cxn modelId="{7CFD421E-D6DB-46C7-ABA8-2C5E4DCFE413}" type="presOf" srcId="{4C845DE3-FD02-446B-BC0E-1EF8D1E46F9D}" destId="{23A1FFD0-4DE4-4D8E-9604-62F8C8C22E4E}" srcOrd="1" destOrd="0" presId="urn:microsoft.com/office/officeart/2005/8/layout/radial5"/>
    <dgm:cxn modelId="{7169BE2B-FD37-485A-9978-ACB3C39AF907}" type="presOf" srcId="{B6A9229C-FAB2-48FD-B4C7-516801FC8D0C}" destId="{60833DB4-1BE5-40EE-84F7-631C0269B0DF}" srcOrd="0" destOrd="0" presId="urn:microsoft.com/office/officeart/2005/8/layout/radial5"/>
    <dgm:cxn modelId="{72BF55C5-9E6D-4194-BAF2-6E8730DABC81}" srcId="{8A0880CE-76BF-4814-AA2E-29C84FDD5472}" destId="{664637C8-2647-4780-9CB3-64299EFE0651}" srcOrd="5" destOrd="0" parTransId="{EFD0CBA6-C612-4912-9DAF-72C7F0151B33}" sibTransId="{5C51ADCC-57E7-4C46-9BF8-6F98A38A7142}"/>
    <dgm:cxn modelId="{F6510C39-9883-4BF2-84AD-688E4078FE9D}" srcId="{8A0880CE-76BF-4814-AA2E-29C84FDD5472}" destId="{6C37D526-441F-433F-B796-F6EC77F5B610}" srcOrd="0" destOrd="0" parTransId="{B6A9229C-FAB2-48FD-B4C7-516801FC8D0C}" sibTransId="{1C4E949B-2DAD-4B95-9C80-8F20EBB7B175}"/>
    <dgm:cxn modelId="{9881529B-E11A-4AA7-B5A2-29D541E7BDBE}" type="presOf" srcId="{4C845DE3-FD02-446B-BC0E-1EF8D1E46F9D}" destId="{7C76700C-8476-4E43-A7EB-96D9C04B735A}" srcOrd="0" destOrd="0" presId="urn:microsoft.com/office/officeart/2005/8/layout/radial5"/>
    <dgm:cxn modelId="{1F82C67D-F549-4757-AC42-D96344CAB75F}" srcId="{8A0880CE-76BF-4814-AA2E-29C84FDD5472}" destId="{2E797F66-B1D4-4361-9D0F-E7DC40752967}" srcOrd="2" destOrd="0" parTransId="{4C845DE3-FD02-446B-BC0E-1EF8D1E46F9D}" sibTransId="{D1394AD5-62D1-4235-8879-F34BFB905EF9}"/>
    <dgm:cxn modelId="{17E50EB6-791A-42BC-A687-F26B04EB6462}" type="presOf" srcId="{AA1D8E38-5501-4AC6-B83B-9D38B9CC63C1}" destId="{AF7E3C82-B309-4C91-8D0C-E8C9DB1E9D95}" srcOrd="0" destOrd="0" presId="urn:microsoft.com/office/officeart/2005/8/layout/radial5"/>
    <dgm:cxn modelId="{5141FFE3-B684-4491-B8D1-CF51E4AB1646}" type="presOf" srcId="{EFD0CBA6-C612-4912-9DAF-72C7F0151B33}" destId="{35605F3C-E723-4C37-A995-9F2D14017E58}" srcOrd="0" destOrd="0" presId="urn:microsoft.com/office/officeart/2005/8/layout/radial5"/>
    <dgm:cxn modelId="{546984B7-60ED-45DE-91A6-B87FE15CFE79}" type="presOf" srcId="{619802C3-49ED-424B-B5CE-D6CC981C3C62}" destId="{E09AC8D2-3EC6-4483-8584-5D55ADD127B1}" srcOrd="0" destOrd="0" presId="urn:microsoft.com/office/officeart/2005/8/layout/radial5"/>
    <dgm:cxn modelId="{D1A1C419-885F-4817-91F3-9AA938CDD9AD}" type="presOf" srcId="{EFD0CBA6-C612-4912-9DAF-72C7F0151B33}" destId="{739D6C17-3A34-48D4-8690-00AFD83812A9}" srcOrd="1" destOrd="0" presId="urn:microsoft.com/office/officeart/2005/8/layout/radial5"/>
    <dgm:cxn modelId="{4EAE9D20-D061-4F53-90A3-9F2C5EF2737D}" type="presOf" srcId="{DA41C20B-FC35-4F38-A806-CD968B9D2DEE}" destId="{028F9D29-7A15-4A17-A345-CA800C4E69D2}" srcOrd="1" destOrd="0" presId="urn:microsoft.com/office/officeart/2005/8/layout/radial5"/>
    <dgm:cxn modelId="{D85A8FC5-29D6-4AEA-8A24-F1FAB5D962BB}" type="presOf" srcId="{664637C8-2647-4780-9CB3-64299EFE0651}" destId="{E4FDA50C-74CE-447C-8CDC-BA39BC3E7847}" srcOrd="0" destOrd="0" presId="urn:microsoft.com/office/officeart/2005/8/layout/radial5"/>
    <dgm:cxn modelId="{86E26E47-15FB-4F76-A2DF-FB7660A34C66}" type="presOf" srcId="{24F585F7-7E38-4F74-AFB3-3F7B1B08BECF}" destId="{85EFDFC6-EFDD-408C-A472-2A5F7221F4C1}" srcOrd="1" destOrd="0" presId="urn:microsoft.com/office/officeart/2005/8/layout/radial5"/>
    <dgm:cxn modelId="{6FFAFC3A-64A6-4DAF-B315-E5D9F4A56882}" type="presOf" srcId="{B6A9229C-FAB2-48FD-B4C7-516801FC8D0C}" destId="{5CD66C12-F0DD-4A16-9844-24A7698AC686}" srcOrd="1" destOrd="0" presId="urn:microsoft.com/office/officeart/2005/8/layout/radial5"/>
    <dgm:cxn modelId="{06DFA7E8-72DF-4541-8925-3D1B143B063A}" type="presOf" srcId="{10001FE6-C2ED-421F-BDB2-6C7BEF2ECA7B}" destId="{9D70CEB3-EAA3-47DF-B323-5C82848C30B0}" srcOrd="0" destOrd="0" presId="urn:microsoft.com/office/officeart/2005/8/layout/radial5"/>
    <dgm:cxn modelId="{65919EAE-AF36-48AC-806A-878B612F6E6F}" srcId="{8A0880CE-76BF-4814-AA2E-29C84FDD5472}" destId="{8EF62656-7EDD-44DF-BF62-A5A893631BE4}" srcOrd="6" destOrd="0" parTransId="{47386DB7-9E34-4787-B25B-130AC45E64A2}" sibTransId="{EF292AD9-E32F-462F-B34D-D186482A0796}"/>
    <dgm:cxn modelId="{1606FCD1-6BDB-4D41-91CC-1990BB428D81}" type="presOf" srcId="{47386DB7-9E34-4787-B25B-130AC45E64A2}" destId="{EF2F5D64-BBB2-4028-B225-1902CB3FE73F}" srcOrd="1" destOrd="0" presId="urn:microsoft.com/office/officeart/2005/8/layout/radial5"/>
    <dgm:cxn modelId="{DABA99E4-E6E0-4468-907A-32DC8130BD66}" type="presOf" srcId="{EB0AD155-D6E8-458B-A7C2-4F97B91ABE10}" destId="{665D1D66-390F-468A-8545-0E61C3702AE1}" srcOrd="1" destOrd="0" presId="urn:microsoft.com/office/officeart/2005/8/layout/radial5"/>
    <dgm:cxn modelId="{06099AEA-B2BA-46C6-8099-F24AAF6BE3BA}" type="presOf" srcId="{24F585F7-7E38-4F74-AFB3-3F7B1B08BECF}" destId="{428998CD-3851-4FE7-BACA-2840BB04B342}" srcOrd="0" destOrd="0" presId="urn:microsoft.com/office/officeart/2005/8/layout/radial5"/>
    <dgm:cxn modelId="{69F9BC7A-5128-42FA-85CD-ADAB665FFD3E}" srcId="{8A0880CE-76BF-4814-AA2E-29C84FDD5472}" destId="{10001FE6-C2ED-421F-BDB2-6C7BEF2ECA7B}" srcOrd="3" destOrd="0" parTransId="{24F585F7-7E38-4F74-AFB3-3F7B1B08BECF}" sibTransId="{B08AAA69-4E3C-4C35-B3BA-EBB8F6447523}"/>
    <dgm:cxn modelId="{882D1DA5-7B27-4254-A689-F69ED2A41D50}" srcId="{8A0880CE-76BF-4814-AA2E-29C84FDD5472}" destId="{619802C3-49ED-424B-B5CE-D6CC981C3C62}" srcOrd="1" destOrd="0" parTransId="{EB0AD155-D6E8-458B-A7C2-4F97B91ABE10}" sibTransId="{7A164A7D-2050-4E5F-BEA7-9FEC93D0DDD2}"/>
    <dgm:cxn modelId="{BD317837-FA9D-46DC-891D-10078739F7F3}" type="presOf" srcId="{DA41C20B-FC35-4F38-A806-CD968B9D2DEE}" destId="{5ED5E7F3-0529-495F-AA2D-B66A218E7859}" srcOrd="0" destOrd="0" presId="urn:microsoft.com/office/officeart/2005/8/layout/radial5"/>
    <dgm:cxn modelId="{3887617A-4DC7-4B31-8584-C4A0B01A8B8C}" type="presOf" srcId="{47386DB7-9E34-4787-B25B-130AC45E64A2}" destId="{B2C7E907-772F-47C6-BCC4-875B04CE75BB}" srcOrd="0" destOrd="0" presId="urn:microsoft.com/office/officeart/2005/8/layout/radial5"/>
    <dgm:cxn modelId="{B90DEB45-AFDB-4796-8291-36B7AC5AF1B6}" type="presOf" srcId="{8EF62656-7EDD-44DF-BF62-A5A893631BE4}" destId="{1AA0A752-5826-48DF-B205-9C6C7D0C4D7C}" srcOrd="0" destOrd="0" presId="urn:microsoft.com/office/officeart/2005/8/layout/radial5"/>
    <dgm:cxn modelId="{79F197F8-A644-43A9-9FAE-884B747648E2}" type="presOf" srcId="{EB0AD155-D6E8-458B-A7C2-4F97B91ABE10}" destId="{AECA87BB-4842-4383-9A55-6F48AE422573}" srcOrd="0" destOrd="0" presId="urn:microsoft.com/office/officeart/2005/8/layout/radial5"/>
    <dgm:cxn modelId="{068306C1-1B68-48A4-9586-265A66CF3BD8}" type="presParOf" srcId="{AF7E3C82-B309-4C91-8D0C-E8C9DB1E9D95}" destId="{5D61090C-83C0-4488-860E-0B138CC03A9C}" srcOrd="0" destOrd="0" presId="urn:microsoft.com/office/officeart/2005/8/layout/radial5"/>
    <dgm:cxn modelId="{21A8DC23-37F1-4974-AE6A-90A8F85013E0}" type="presParOf" srcId="{AF7E3C82-B309-4C91-8D0C-E8C9DB1E9D95}" destId="{60833DB4-1BE5-40EE-84F7-631C0269B0DF}" srcOrd="1" destOrd="0" presId="urn:microsoft.com/office/officeart/2005/8/layout/radial5"/>
    <dgm:cxn modelId="{7F621679-DD9F-42C4-9E8E-5B9847600540}" type="presParOf" srcId="{60833DB4-1BE5-40EE-84F7-631C0269B0DF}" destId="{5CD66C12-F0DD-4A16-9844-24A7698AC686}" srcOrd="0" destOrd="0" presId="urn:microsoft.com/office/officeart/2005/8/layout/radial5"/>
    <dgm:cxn modelId="{031D4BBF-3265-4741-89FE-DD29CF5E44F3}" type="presParOf" srcId="{AF7E3C82-B309-4C91-8D0C-E8C9DB1E9D95}" destId="{F31C47CE-0078-479B-90F1-770A3B7B0559}" srcOrd="2" destOrd="0" presId="urn:microsoft.com/office/officeart/2005/8/layout/radial5"/>
    <dgm:cxn modelId="{E7F17D2E-F351-4F41-AB0C-65032CE7B321}" type="presParOf" srcId="{AF7E3C82-B309-4C91-8D0C-E8C9DB1E9D95}" destId="{AECA87BB-4842-4383-9A55-6F48AE422573}" srcOrd="3" destOrd="0" presId="urn:microsoft.com/office/officeart/2005/8/layout/radial5"/>
    <dgm:cxn modelId="{555BD6D0-C105-4574-B54E-EA857B0B4B8C}" type="presParOf" srcId="{AECA87BB-4842-4383-9A55-6F48AE422573}" destId="{665D1D66-390F-468A-8545-0E61C3702AE1}" srcOrd="0" destOrd="0" presId="urn:microsoft.com/office/officeart/2005/8/layout/radial5"/>
    <dgm:cxn modelId="{527FBF13-052C-4E12-9A1A-A486710D831F}" type="presParOf" srcId="{AF7E3C82-B309-4C91-8D0C-E8C9DB1E9D95}" destId="{E09AC8D2-3EC6-4483-8584-5D55ADD127B1}" srcOrd="4" destOrd="0" presId="urn:microsoft.com/office/officeart/2005/8/layout/radial5"/>
    <dgm:cxn modelId="{92B01242-474F-40DD-95A4-9CD39988A282}" type="presParOf" srcId="{AF7E3C82-B309-4C91-8D0C-E8C9DB1E9D95}" destId="{7C76700C-8476-4E43-A7EB-96D9C04B735A}" srcOrd="5" destOrd="0" presId="urn:microsoft.com/office/officeart/2005/8/layout/radial5"/>
    <dgm:cxn modelId="{34E01E1B-8639-416A-A323-1ED57B603C1A}" type="presParOf" srcId="{7C76700C-8476-4E43-A7EB-96D9C04B735A}" destId="{23A1FFD0-4DE4-4D8E-9604-62F8C8C22E4E}" srcOrd="0" destOrd="0" presId="urn:microsoft.com/office/officeart/2005/8/layout/radial5"/>
    <dgm:cxn modelId="{E0F3E8DD-60CD-414D-9EE5-00CF1629FA94}" type="presParOf" srcId="{AF7E3C82-B309-4C91-8D0C-E8C9DB1E9D95}" destId="{A74AFC82-20ED-4C12-8B22-1F8A87029863}" srcOrd="6" destOrd="0" presId="urn:microsoft.com/office/officeart/2005/8/layout/radial5"/>
    <dgm:cxn modelId="{1D767A4A-92CA-4852-9EF7-950425514A71}" type="presParOf" srcId="{AF7E3C82-B309-4C91-8D0C-E8C9DB1E9D95}" destId="{428998CD-3851-4FE7-BACA-2840BB04B342}" srcOrd="7" destOrd="0" presId="urn:microsoft.com/office/officeart/2005/8/layout/radial5"/>
    <dgm:cxn modelId="{82EC9744-5E39-432B-870D-77978CDAC140}" type="presParOf" srcId="{428998CD-3851-4FE7-BACA-2840BB04B342}" destId="{85EFDFC6-EFDD-408C-A472-2A5F7221F4C1}" srcOrd="0" destOrd="0" presId="urn:microsoft.com/office/officeart/2005/8/layout/radial5"/>
    <dgm:cxn modelId="{F90BB09D-6CFF-4A3B-9239-293F6A9DBEB1}" type="presParOf" srcId="{AF7E3C82-B309-4C91-8D0C-E8C9DB1E9D95}" destId="{9D70CEB3-EAA3-47DF-B323-5C82848C30B0}" srcOrd="8" destOrd="0" presId="urn:microsoft.com/office/officeart/2005/8/layout/radial5"/>
    <dgm:cxn modelId="{48EF39F7-1B5C-4047-B393-804157B2A801}" type="presParOf" srcId="{AF7E3C82-B309-4C91-8D0C-E8C9DB1E9D95}" destId="{5ED5E7F3-0529-495F-AA2D-B66A218E7859}" srcOrd="9" destOrd="0" presId="urn:microsoft.com/office/officeart/2005/8/layout/radial5"/>
    <dgm:cxn modelId="{6A470844-C46E-475B-BBC4-B2E2172B4AFD}" type="presParOf" srcId="{5ED5E7F3-0529-495F-AA2D-B66A218E7859}" destId="{028F9D29-7A15-4A17-A345-CA800C4E69D2}" srcOrd="0" destOrd="0" presId="urn:microsoft.com/office/officeart/2005/8/layout/radial5"/>
    <dgm:cxn modelId="{D4F376F0-02C0-4E71-9AAB-95AA3868AE3E}" type="presParOf" srcId="{AF7E3C82-B309-4C91-8D0C-E8C9DB1E9D95}" destId="{FD803657-F58A-40E2-90B8-407B89DADC00}" srcOrd="10" destOrd="0" presId="urn:microsoft.com/office/officeart/2005/8/layout/radial5"/>
    <dgm:cxn modelId="{617CD91D-6664-4B18-A493-FE4A94FD1E4F}" type="presParOf" srcId="{AF7E3C82-B309-4C91-8D0C-E8C9DB1E9D95}" destId="{35605F3C-E723-4C37-A995-9F2D14017E58}" srcOrd="11" destOrd="0" presId="urn:microsoft.com/office/officeart/2005/8/layout/radial5"/>
    <dgm:cxn modelId="{4409B5A4-E994-416B-B8E5-38BBB9CE6A1F}" type="presParOf" srcId="{35605F3C-E723-4C37-A995-9F2D14017E58}" destId="{739D6C17-3A34-48D4-8690-00AFD83812A9}" srcOrd="0" destOrd="0" presId="urn:microsoft.com/office/officeart/2005/8/layout/radial5"/>
    <dgm:cxn modelId="{D410DB2B-5165-4584-973F-86F46EBA61AE}" type="presParOf" srcId="{AF7E3C82-B309-4C91-8D0C-E8C9DB1E9D95}" destId="{E4FDA50C-74CE-447C-8CDC-BA39BC3E7847}" srcOrd="12" destOrd="0" presId="urn:microsoft.com/office/officeart/2005/8/layout/radial5"/>
    <dgm:cxn modelId="{D97F5CE6-146A-4EB9-970A-9C7318FF6192}" type="presParOf" srcId="{AF7E3C82-B309-4C91-8D0C-E8C9DB1E9D95}" destId="{B2C7E907-772F-47C6-BCC4-875B04CE75BB}" srcOrd="13" destOrd="0" presId="urn:microsoft.com/office/officeart/2005/8/layout/radial5"/>
    <dgm:cxn modelId="{65D5B9C9-287F-4A61-9091-C0D8AE91790A}" type="presParOf" srcId="{B2C7E907-772F-47C6-BCC4-875B04CE75BB}" destId="{EF2F5D64-BBB2-4028-B225-1902CB3FE73F}" srcOrd="0" destOrd="0" presId="urn:microsoft.com/office/officeart/2005/8/layout/radial5"/>
    <dgm:cxn modelId="{1687C2BB-E601-4AAB-8BFA-CA98BAA709C5}" type="presParOf" srcId="{AF7E3C82-B309-4C91-8D0C-E8C9DB1E9D95}" destId="{1AA0A752-5826-48DF-B205-9C6C7D0C4D7C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DEDE255-129E-430F-A17E-903F139B9B40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9F89F3B-D532-4F15-9A66-C96C691A275A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Profesionalización</a:t>
          </a:r>
          <a:endParaRPr lang="es-ES" dirty="0">
            <a:solidFill>
              <a:schemeClr val="bg1"/>
            </a:solidFill>
          </a:endParaRPr>
        </a:p>
      </dgm:t>
    </dgm:pt>
    <dgm:pt modelId="{F3BF3339-B580-440A-B247-B871CB310E34}" type="sibTrans" cxnId="{A2D36CA7-4973-4B09-944E-A9FCED59082C}">
      <dgm:prSet/>
      <dgm:spPr/>
      <dgm:t>
        <a:bodyPr/>
        <a:lstStyle/>
        <a:p>
          <a:endParaRPr lang="es-ES"/>
        </a:p>
      </dgm:t>
    </dgm:pt>
    <dgm:pt modelId="{A8F84DB3-3B7A-4D5B-9174-2122452F2410}" type="parTrans" cxnId="{A2D36CA7-4973-4B09-944E-A9FCED59082C}">
      <dgm:prSet/>
      <dgm:spPr/>
      <dgm:t>
        <a:bodyPr/>
        <a:lstStyle/>
        <a:p>
          <a:endParaRPr lang="es-ES"/>
        </a:p>
      </dgm:t>
    </dgm:pt>
    <dgm:pt modelId="{DCE8471D-9791-4983-8848-A0A6FBCD4279}" type="pres">
      <dgm:prSet presAssocID="{DDEDE255-129E-430F-A17E-903F139B9B40}" presName="Name0" presStyleCnt="0">
        <dgm:presLayoutVars>
          <dgm:chMax/>
          <dgm:chPref/>
          <dgm:dir/>
        </dgm:presLayoutVars>
      </dgm:prSet>
      <dgm:spPr/>
    </dgm:pt>
    <dgm:pt modelId="{3B70B05D-616F-474B-B33B-8E4B72D6EE33}" type="pres">
      <dgm:prSet presAssocID="{59F89F3B-D532-4F15-9A66-C96C691A275A}" presName="composite" presStyleCnt="0">
        <dgm:presLayoutVars>
          <dgm:chMax/>
          <dgm:chPref/>
        </dgm:presLayoutVars>
      </dgm:prSet>
      <dgm:spPr/>
    </dgm:pt>
    <dgm:pt modelId="{5D939638-B2A0-4B4A-8FC2-71576CC7FBB2}" type="pres">
      <dgm:prSet presAssocID="{59F89F3B-D532-4F15-9A66-C96C691A275A}" presName="Image" presStyleLbl="bgImgPlace1" presStyleIdx="0" presStyleCnt="1"/>
      <dgm:spPr>
        <a:solidFill>
          <a:schemeClr val="tx1">
            <a:alpha val="0"/>
          </a:schemeClr>
        </a:solidFill>
      </dgm:spPr>
    </dgm:pt>
    <dgm:pt modelId="{6396A48E-91CC-4A8F-947E-9E265A84F36A}" type="pres">
      <dgm:prSet presAssocID="{59F89F3B-D532-4F15-9A66-C96C691A275A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906633-250E-4DD2-BA0F-11BA20DC72F1}" type="pres">
      <dgm:prSet presAssocID="{59F89F3B-D532-4F15-9A66-C96C691A275A}" presName="tlFrame" presStyleLbl="node1" presStyleIdx="0" presStyleCnt="4"/>
      <dgm:spPr/>
    </dgm:pt>
    <dgm:pt modelId="{788133E9-21DC-42B1-8792-89BD3AC894EA}" type="pres">
      <dgm:prSet presAssocID="{59F89F3B-D532-4F15-9A66-C96C691A275A}" presName="trFrame" presStyleLbl="node1" presStyleIdx="1" presStyleCnt="4"/>
      <dgm:spPr/>
    </dgm:pt>
    <dgm:pt modelId="{53D4AF1F-7DFD-4C20-A94F-B025685393CA}" type="pres">
      <dgm:prSet presAssocID="{59F89F3B-D532-4F15-9A66-C96C691A275A}" presName="blFrame" presStyleLbl="node1" presStyleIdx="2" presStyleCnt="4"/>
      <dgm:spPr/>
    </dgm:pt>
    <dgm:pt modelId="{6B3BE605-7032-4DF0-B8AF-6281C87CC8A2}" type="pres">
      <dgm:prSet presAssocID="{59F89F3B-D532-4F15-9A66-C96C691A275A}" presName="brFrame" presStyleLbl="node1" presStyleIdx="3" presStyleCnt="4"/>
      <dgm:spPr/>
    </dgm:pt>
  </dgm:ptLst>
  <dgm:cxnLst>
    <dgm:cxn modelId="{A2D36CA7-4973-4B09-944E-A9FCED59082C}" srcId="{DDEDE255-129E-430F-A17E-903F139B9B40}" destId="{59F89F3B-D532-4F15-9A66-C96C691A275A}" srcOrd="0" destOrd="0" parTransId="{A8F84DB3-3B7A-4D5B-9174-2122452F2410}" sibTransId="{F3BF3339-B580-440A-B247-B871CB310E34}"/>
    <dgm:cxn modelId="{6486E602-724F-4C52-8285-EBF76EF481E5}" type="presOf" srcId="{59F89F3B-D532-4F15-9A66-C96C691A275A}" destId="{6396A48E-91CC-4A8F-947E-9E265A84F36A}" srcOrd="0" destOrd="0" presId="urn:microsoft.com/office/officeart/2009/3/layout/FramedTextPicture"/>
    <dgm:cxn modelId="{AC011C66-FDEF-44B4-B50A-E0857C2994DD}" type="presOf" srcId="{DDEDE255-129E-430F-A17E-903F139B9B40}" destId="{DCE8471D-9791-4983-8848-A0A6FBCD4279}" srcOrd="0" destOrd="0" presId="urn:microsoft.com/office/officeart/2009/3/layout/FramedTextPicture"/>
    <dgm:cxn modelId="{B214D073-C978-4D53-B606-C628CB56F819}" type="presParOf" srcId="{DCE8471D-9791-4983-8848-A0A6FBCD4279}" destId="{3B70B05D-616F-474B-B33B-8E4B72D6EE33}" srcOrd="0" destOrd="0" presId="urn:microsoft.com/office/officeart/2009/3/layout/FramedTextPicture"/>
    <dgm:cxn modelId="{3506F8A7-B8D3-4A26-B7D7-6EB7590F476C}" type="presParOf" srcId="{3B70B05D-616F-474B-B33B-8E4B72D6EE33}" destId="{5D939638-B2A0-4B4A-8FC2-71576CC7FBB2}" srcOrd="0" destOrd="0" presId="urn:microsoft.com/office/officeart/2009/3/layout/FramedTextPicture"/>
    <dgm:cxn modelId="{88BC9848-BC25-4959-8C65-6412387FB9EB}" type="presParOf" srcId="{3B70B05D-616F-474B-B33B-8E4B72D6EE33}" destId="{6396A48E-91CC-4A8F-947E-9E265A84F36A}" srcOrd="1" destOrd="0" presId="urn:microsoft.com/office/officeart/2009/3/layout/FramedTextPicture"/>
    <dgm:cxn modelId="{19A03018-88CD-4C3A-9AA9-F6BCCC0271B0}" type="presParOf" srcId="{3B70B05D-616F-474B-B33B-8E4B72D6EE33}" destId="{F1906633-250E-4DD2-BA0F-11BA20DC72F1}" srcOrd="2" destOrd="0" presId="urn:microsoft.com/office/officeart/2009/3/layout/FramedTextPicture"/>
    <dgm:cxn modelId="{402B930C-D148-472A-8DBF-8B17F25A92D9}" type="presParOf" srcId="{3B70B05D-616F-474B-B33B-8E4B72D6EE33}" destId="{788133E9-21DC-42B1-8792-89BD3AC894EA}" srcOrd="3" destOrd="0" presId="urn:microsoft.com/office/officeart/2009/3/layout/FramedTextPicture"/>
    <dgm:cxn modelId="{742BDE97-E014-4061-AFB5-8662A2871DB1}" type="presParOf" srcId="{3B70B05D-616F-474B-B33B-8E4B72D6EE33}" destId="{53D4AF1F-7DFD-4C20-A94F-B025685393CA}" srcOrd="4" destOrd="0" presId="urn:microsoft.com/office/officeart/2009/3/layout/FramedTextPicture"/>
    <dgm:cxn modelId="{2640791C-C362-4BED-9321-C5228EC03B17}" type="presParOf" srcId="{3B70B05D-616F-474B-B33B-8E4B72D6EE33}" destId="{6B3BE605-7032-4DF0-B8AF-6281C87CC8A2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62176DB-FD8D-4D8D-87F0-8F55F0B67D6D}" type="doc">
      <dgm:prSet loTypeId="urn:microsoft.com/office/officeart/2008/layout/CircleAccent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187841B-2F6B-4A58-B026-194E7CCB2A49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Ideología común</a:t>
          </a:r>
          <a:endParaRPr lang="es-ES" dirty="0">
            <a:solidFill>
              <a:schemeClr val="bg1"/>
            </a:solidFill>
          </a:endParaRPr>
        </a:p>
      </dgm:t>
    </dgm:pt>
    <dgm:pt modelId="{2FFB41C2-3F81-4B65-9B5F-5CE13C726825}" type="parTrans" cxnId="{723F5681-3C13-487C-88EA-979D7B4D091D}">
      <dgm:prSet/>
      <dgm:spPr/>
      <dgm:t>
        <a:bodyPr/>
        <a:lstStyle/>
        <a:p>
          <a:endParaRPr lang="es-ES"/>
        </a:p>
      </dgm:t>
    </dgm:pt>
    <dgm:pt modelId="{3EF67DA1-C29D-499F-BE61-CDB12B3997C0}" type="sibTrans" cxnId="{723F5681-3C13-487C-88EA-979D7B4D091D}">
      <dgm:prSet/>
      <dgm:spPr/>
      <dgm:t>
        <a:bodyPr/>
        <a:lstStyle/>
        <a:p>
          <a:endParaRPr lang="es-ES"/>
        </a:p>
      </dgm:t>
    </dgm:pt>
    <dgm:pt modelId="{1792D2E0-E6C9-4BED-98B2-CA3726944845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Consenso</a:t>
          </a:r>
          <a:endParaRPr lang="es-ES" dirty="0">
            <a:solidFill>
              <a:schemeClr val="bg1"/>
            </a:solidFill>
          </a:endParaRPr>
        </a:p>
      </dgm:t>
    </dgm:pt>
    <dgm:pt modelId="{454A44FF-3BD3-42FA-95A4-6EF4E5B2FDBF}" type="parTrans" cxnId="{3D6309E4-A844-4684-B94D-C3324AB91898}">
      <dgm:prSet/>
      <dgm:spPr/>
      <dgm:t>
        <a:bodyPr/>
        <a:lstStyle/>
        <a:p>
          <a:endParaRPr lang="es-ES"/>
        </a:p>
      </dgm:t>
    </dgm:pt>
    <dgm:pt modelId="{9A246A00-63CE-43AA-B9C0-DADC1D3FC22F}" type="sibTrans" cxnId="{3D6309E4-A844-4684-B94D-C3324AB91898}">
      <dgm:prSet/>
      <dgm:spPr/>
      <dgm:t>
        <a:bodyPr/>
        <a:lstStyle/>
        <a:p>
          <a:endParaRPr lang="es-ES"/>
        </a:p>
      </dgm:t>
    </dgm:pt>
    <dgm:pt modelId="{D0838D24-050D-4D69-BAF4-FB2FDEEAC187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Gremio</a:t>
          </a:r>
          <a:endParaRPr lang="es-ES" dirty="0">
            <a:solidFill>
              <a:schemeClr val="bg1"/>
            </a:solidFill>
          </a:endParaRPr>
        </a:p>
      </dgm:t>
    </dgm:pt>
    <dgm:pt modelId="{6C08778F-42FB-42CF-AAE9-36BA8AB0F27B}" type="parTrans" cxnId="{50849B22-3EE7-4C84-BD5F-61C3DD52D1CF}">
      <dgm:prSet/>
      <dgm:spPr/>
      <dgm:t>
        <a:bodyPr/>
        <a:lstStyle/>
        <a:p>
          <a:endParaRPr lang="es-ES"/>
        </a:p>
      </dgm:t>
    </dgm:pt>
    <dgm:pt modelId="{A7E82AC5-9757-43AC-A0A9-E34EE5765BAF}" type="sibTrans" cxnId="{50849B22-3EE7-4C84-BD5F-61C3DD52D1CF}">
      <dgm:prSet/>
      <dgm:spPr/>
      <dgm:t>
        <a:bodyPr/>
        <a:lstStyle/>
        <a:p>
          <a:endParaRPr lang="es-ES"/>
        </a:p>
      </dgm:t>
    </dgm:pt>
    <dgm:pt modelId="{A1316CC5-A5DC-4D96-937B-791FB46771B2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TIC Internet</a:t>
          </a:r>
          <a:endParaRPr lang="es-ES" dirty="0">
            <a:solidFill>
              <a:schemeClr val="bg1"/>
            </a:solidFill>
          </a:endParaRPr>
        </a:p>
      </dgm:t>
    </dgm:pt>
    <dgm:pt modelId="{5E511358-5146-4243-9E05-953702A3C776}" type="parTrans" cxnId="{49C4C64C-4BF0-4F4C-A4E4-AD4AE9A1F7D2}">
      <dgm:prSet/>
      <dgm:spPr/>
      <dgm:t>
        <a:bodyPr/>
        <a:lstStyle/>
        <a:p>
          <a:endParaRPr lang="es-ES"/>
        </a:p>
      </dgm:t>
    </dgm:pt>
    <dgm:pt modelId="{75332089-F9EA-49B5-87F1-5865289185E1}" type="sibTrans" cxnId="{49C4C64C-4BF0-4F4C-A4E4-AD4AE9A1F7D2}">
      <dgm:prSet/>
      <dgm:spPr/>
      <dgm:t>
        <a:bodyPr/>
        <a:lstStyle/>
        <a:p>
          <a:endParaRPr lang="es-ES"/>
        </a:p>
      </dgm:t>
    </dgm:pt>
    <dgm:pt modelId="{1939DEC2-A0A3-4E17-87F6-578E0F790329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Sociedad Información</a:t>
          </a:r>
          <a:endParaRPr lang="es-ES" dirty="0">
            <a:solidFill>
              <a:schemeClr val="bg1"/>
            </a:solidFill>
          </a:endParaRPr>
        </a:p>
      </dgm:t>
    </dgm:pt>
    <dgm:pt modelId="{0EB0FC4A-04B3-4690-A0C6-DDBD0F165D41}" type="parTrans" cxnId="{19C30DB7-007D-4F28-83BC-2978A8E315FC}">
      <dgm:prSet/>
      <dgm:spPr/>
      <dgm:t>
        <a:bodyPr/>
        <a:lstStyle/>
        <a:p>
          <a:endParaRPr lang="es-ES"/>
        </a:p>
      </dgm:t>
    </dgm:pt>
    <dgm:pt modelId="{6A470195-B539-437B-9B4E-8DD8C472B7FF}" type="sibTrans" cxnId="{19C30DB7-007D-4F28-83BC-2978A8E315FC}">
      <dgm:prSet/>
      <dgm:spPr/>
      <dgm:t>
        <a:bodyPr/>
        <a:lstStyle/>
        <a:p>
          <a:endParaRPr lang="es-ES"/>
        </a:p>
      </dgm:t>
    </dgm:pt>
    <dgm:pt modelId="{BB7C8F01-4835-4896-AA7F-8A1380EE2286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Medios no oficiales</a:t>
          </a:r>
          <a:endParaRPr lang="es-ES" dirty="0">
            <a:solidFill>
              <a:schemeClr val="bg1"/>
            </a:solidFill>
          </a:endParaRPr>
        </a:p>
      </dgm:t>
    </dgm:pt>
    <dgm:pt modelId="{49CB958F-E7B6-4653-BF0B-E1988470191C}" type="parTrans" cxnId="{9B222BB6-7837-4161-B3F0-D3A574CE1231}">
      <dgm:prSet/>
      <dgm:spPr/>
      <dgm:t>
        <a:bodyPr/>
        <a:lstStyle/>
        <a:p>
          <a:endParaRPr lang="es-ES"/>
        </a:p>
      </dgm:t>
    </dgm:pt>
    <dgm:pt modelId="{E799FBA4-1DB4-4E3F-A480-D50D713A7C0F}" type="sibTrans" cxnId="{9B222BB6-7837-4161-B3F0-D3A574CE1231}">
      <dgm:prSet/>
      <dgm:spPr/>
      <dgm:t>
        <a:bodyPr/>
        <a:lstStyle/>
        <a:p>
          <a:endParaRPr lang="es-ES"/>
        </a:p>
      </dgm:t>
    </dgm:pt>
    <dgm:pt modelId="{098CC932-6630-446F-AB18-CE263845CB23}" type="pres">
      <dgm:prSet presAssocID="{062176DB-FD8D-4D8D-87F0-8F55F0B67D6D}" presName="Name0" presStyleCnt="0">
        <dgm:presLayoutVars>
          <dgm:dir/>
        </dgm:presLayoutVars>
      </dgm:prSet>
      <dgm:spPr/>
    </dgm:pt>
    <dgm:pt modelId="{25A5D26D-2670-4519-B353-F050BE0D7C74}" type="pres">
      <dgm:prSet presAssocID="{5187841B-2F6B-4A58-B026-194E7CCB2A49}" presName="parComposite" presStyleCnt="0"/>
      <dgm:spPr/>
    </dgm:pt>
    <dgm:pt modelId="{9EA4E235-EAB7-4381-945B-6507FD9E3E0E}" type="pres">
      <dgm:prSet presAssocID="{5187841B-2F6B-4A58-B026-194E7CCB2A49}" presName="parBigCircle" presStyleLbl="node0" presStyleIdx="0" presStyleCnt="2"/>
      <dgm:spPr/>
    </dgm:pt>
    <dgm:pt modelId="{9E1E900A-41D6-47E3-AF23-5FE7AAF02042}" type="pres">
      <dgm:prSet presAssocID="{5187841B-2F6B-4A58-B026-194E7CCB2A49}" presName="parTx" presStyleLbl="revTx" presStyleIdx="0" presStyleCnt="10"/>
      <dgm:spPr/>
    </dgm:pt>
    <dgm:pt modelId="{45EF10A7-12B3-450B-A604-84F9ABC0E9E4}" type="pres">
      <dgm:prSet presAssocID="{5187841B-2F6B-4A58-B026-194E7CCB2A49}" presName="bSpace" presStyleCnt="0"/>
      <dgm:spPr/>
    </dgm:pt>
    <dgm:pt modelId="{4564A3F3-3BB7-4978-99C1-AAE982CFE508}" type="pres">
      <dgm:prSet presAssocID="{5187841B-2F6B-4A58-B026-194E7CCB2A49}" presName="parBackupNorm" presStyleCnt="0"/>
      <dgm:spPr/>
    </dgm:pt>
    <dgm:pt modelId="{F74159E0-9002-4391-BE77-F7C57C3A6EC5}" type="pres">
      <dgm:prSet presAssocID="{3EF67DA1-C29D-499F-BE61-CDB12B3997C0}" presName="parSpace" presStyleCnt="0"/>
      <dgm:spPr/>
    </dgm:pt>
    <dgm:pt modelId="{85D607DA-4413-4A44-B011-2C73AB832CE7}" type="pres">
      <dgm:prSet presAssocID="{1792D2E0-E6C9-4BED-98B2-CA3726944845}" presName="desBackupLeftNorm" presStyleCnt="0"/>
      <dgm:spPr/>
    </dgm:pt>
    <dgm:pt modelId="{0AE5001E-9856-4627-861B-809D06DE76D5}" type="pres">
      <dgm:prSet presAssocID="{1792D2E0-E6C9-4BED-98B2-CA3726944845}" presName="desComposite" presStyleCnt="0"/>
      <dgm:spPr/>
    </dgm:pt>
    <dgm:pt modelId="{BA3C738A-BFA0-4891-BB43-0065F712DA4F}" type="pres">
      <dgm:prSet presAssocID="{1792D2E0-E6C9-4BED-98B2-CA3726944845}" presName="desCircle" presStyleLbl="node1" presStyleIdx="0" presStyleCnt="4"/>
      <dgm:spPr/>
    </dgm:pt>
    <dgm:pt modelId="{E9737C67-9D62-4131-99A4-42350069768C}" type="pres">
      <dgm:prSet presAssocID="{1792D2E0-E6C9-4BED-98B2-CA3726944845}" presName="chTx" presStyleLbl="revTx" presStyleIdx="1" presStyleCnt="10"/>
      <dgm:spPr/>
    </dgm:pt>
    <dgm:pt modelId="{77153A45-E7AC-41D4-889D-7D207FA7C5D9}" type="pres">
      <dgm:prSet presAssocID="{1792D2E0-E6C9-4BED-98B2-CA3726944845}" presName="desTx" presStyleLbl="revTx" presStyleIdx="2" presStyleCnt="10">
        <dgm:presLayoutVars>
          <dgm:bulletEnabled val="1"/>
        </dgm:presLayoutVars>
      </dgm:prSet>
      <dgm:spPr/>
    </dgm:pt>
    <dgm:pt modelId="{82B3C443-6E53-48AC-8321-9C4094707D18}" type="pres">
      <dgm:prSet presAssocID="{1792D2E0-E6C9-4BED-98B2-CA3726944845}" presName="desBackupRightNorm" presStyleCnt="0"/>
      <dgm:spPr/>
    </dgm:pt>
    <dgm:pt modelId="{1BF30622-47FF-4989-A4D5-54E942D43E03}" type="pres">
      <dgm:prSet presAssocID="{9A246A00-63CE-43AA-B9C0-DADC1D3FC22F}" presName="desSpace" presStyleCnt="0"/>
      <dgm:spPr/>
    </dgm:pt>
    <dgm:pt modelId="{56C9155D-4905-4B09-B97E-C2DB8F14E1A8}" type="pres">
      <dgm:prSet presAssocID="{D0838D24-050D-4D69-BAF4-FB2FDEEAC187}" presName="desBackupLeftNorm" presStyleCnt="0"/>
      <dgm:spPr/>
    </dgm:pt>
    <dgm:pt modelId="{EE8EBE10-958B-4D42-9634-1494BA6413CE}" type="pres">
      <dgm:prSet presAssocID="{D0838D24-050D-4D69-BAF4-FB2FDEEAC187}" presName="desComposite" presStyleCnt="0"/>
      <dgm:spPr/>
    </dgm:pt>
    <dgm:pt modelId="{B6284A57-011E-4FC9-9B1E-B2BA6BADA37A}" type="pres">
      <dgm:prSet presAssocID="{D0838D24-050D-4D69-BAF4-FB2FDEEAC187}" presName="desCircle" presStyleLbl="node1" presStyleIdx="1" presStyleCnt="4"/>
      <dgm:spPr/>
    </dgm:pt>
    <dgm:pt modelId="{18F8BFF3-861F-4280-9BD2-9E70F138D253}" type="pres">
      <dgm:prSet presAssocID="{D0838D24-050D-4D69-BAF4-FB2FDEEAC187}" presName="chTx" presStyleLbl="revTx" presStyleIdx="3" presStyleCnt="10"/>
      <dgm:spPr/>
      <dgm:t>
        <a:bodyPr/>
        <a:lstStyle/>
        <a:p>
          <a:endParaRPr lang="es-ES"/>
        </a:p>
      </dgm:t>
    </dgm:pt>
    <dgm:pt modelId="{A11B8ED3-9D7D-4E1C-ACF2-68089C82CD8F}" type="pres">
      <dgm:prSet presAssocID="{D0838D24-050D-4D69-BAF4-FB2FDEEAC187}" presName="desTx" presStyleLbl="revTx" presStyleIdx="4" presStyleCnt="10">
        <dgm:presLayoutVars>
          <dgm:bulletEnabled val="1"/>
        </dgm:presLayoutVars>
      </dgm:prSet>
      <dgm:spPr/>
    </dgm:pt>
    <dgm:pt modelId="{5134E731-B5D3-436A-B6DA-79651C9C772B}" type="pres">
      <dgm:prSet presAssocID="{D0838D24-050D-4D69-BAF4-FB2FDEEAC187}" presName="desBackupRightNorm" presStyleCnt="0"/>
      <dgm:spPr/>
    </dgm:pt>
    <dgm:pt modelId="{3523CF01-04B7-4984-8A81-2A161B4936A5}" type="pres">
      <dgm:prSet presAssocID="{A7E82AC5-9757-43AC-A0A9-E34EE5765BAF}" presName="desSpace" presStyleCnt="0"/>
      <dgm:spPr/>
    </dgm:pt>
    <dgm:pt modelId="{2D921AD4-FD93-4F9A-A5DF-391BAB5C2C36}" type="pres">
      <dgm:prSet presAssocID="{A1316CC5-A5DC-4D96-937B-791FB46771B2}" presName="parComposite" presStyleCnt="0"/>
      <dgm:spPr/>
    </dgm:pt>
    <dgm:pt modelId="{089946D9-B674-4F96-B1E5-E04FAC08E026}" type="pres">
      <dgm:prSet presAssocID="{A1316CC5-A5DC-4D96-937B-791FB46771B2}" presName="parBigCircle" presStyleLbl="node0" presStyleIdx="1" presStyleCnt="2"/>
      <dgm:spPr/>
    </dgm:pt>
    <dgm:pt modelId="{AAC2C8D5-DAF0-4B62-A062-688C8E42CDA0}" type="pres">
      <dgm:prSet presAssocID="{A1316CC5-A5DC-4D96-937B-791FB46771B2}" presName="parTx" presStyleLbl="revTx" presStyleIdx="5" presStyleCnt="10"/>
      <dgm:spPr/>
      <dgm:t>
        <a:bodyPr/>
        <a:lstStyle/>
        <a:p>
          <a:endParaRPr lang="es-ES"/>
        </a:p>
      </dgm:t>
    </dgm:pt>
    <dgm:pt modelId="{D3F14D84-CA81-4A94-ADE6-09BD48FBABFD}" type="pres">
      <dgm:prSet presAssocID="{A1316CC5-A5DC-4D96-937B-791FB46771B2}" presName="bSpace" presStyleCnt="0"/>
      <dgm:spPr/>
    </dgm:pt>
    <dgm:pt modelId="{2536C11C-F89E-4775-9817-2E8892D2A114}" type="pres">
      <dgm:prSet presAssocID="{A1316CC5-A5DC-4D96-937B-791FB46771B2}" presName="parBackupNorm" presStyleCnt="0"/>
      <dgm:spPr/>
    </dgm:pt>
    <dgm:pt modelId="{3DDB3539-F1B5-4705-9C14-D7FF72012C6E}" type="pres">
      <dgm:prSet presAssocID="{75332089-F9EA-49B5-87F1-5865289185E1}" presName="parSpace" presStyleCnt="0"/>
      <dgm:spPr/>
    </dgm:pt>
    <dgm:pt modelId="{5FC0D23A-64D6-422D-A4AB-E341C92DE647}" type="pres">
      <dgm:prSet presAssocID="{1939DEC2-A0A3-4E17-87F6-578E0F790329}" presName="desBackupLeftNorm" presStyleCnt="0"/>
      <dgm:spPr/>
    </dgm:pt>
    <dgm:pt modelId="{D3C8B635-CACE-4868-AE3D-DC43ED9EE13E}" type="pres">
      <dgm:prSet presAssocID="{1939DEC2-A0A3-4E17-87F6-578E0F790329}" presName="desComposite" presStyleCnt="0"/>
      <dgm:spPr/>
    </dgm:pt>
    <dgm:pt modelId="{F4777427-C626-41CB-ACE2-158C89FCFCFB}" type="pres">
      <dgm:prSet presAssocID="{1939DEC2-A0A3-4E17-87F6-578E0F790329}" presName="desCircle" presStyleLbl="node1" presStyleIdx="2" presStyleCnt="4"/>
      <dgm:spPr/>
    </dgm:pt>
    <dgm:pt modelId="{1A31BF40-5DE4-4805-8A5E-A7E31FD26132}" type="pres">
      <dgm:prSet presAssocID="{1939DEC2-A0A3-4E17-87F6-578E0F790329}" presName="chTx" presStyleLbl="revTx" presStyleIdx="6" presStyleCnt="10"/>
      <dgm:spPr/>
    </dgm:pt>
    <dgm:pt modelId="{56DB4865-2A0C-413C-9A38-978F1AE208DC}" type="pres">
      <dgm:prSet presAssocID="{1939DEC2-A0A3-4E17-87F6-578E0F790329}" presName="desTx" presStyleLbl="revTx" presStyleIdx="7" presStyleCnt="10">
        <dgm:presLayoutVars>
          <dgm:bulletEnabled val="1"/>
        </dgm:presLayoutVars>
      </dgm:prSet>
      <dgm:spPr/>
    </dgm:pt>
    <dgm:pt modelId="{FE65D2FD-3A61-4D97-A4B4-36CE250ABBBF}" type="pres">
      <dgm:prSet presAssocID="{1939DEC2-A0A3-4E17-87F6-578E0F790329}" presName="desBackupRightNorm" presStyleCnt="0"/>
      <dgm:spPr/>
    </dgm:pt>
    <dgm:pt modelId="{A637C8A4-1FC4-41A0-A053-B47555A840C2}" type="pres">
      <dgm:prSet presAssocID="{6A470195-B539-437B-9B4E-8DD8C472B7FF}" presName="desSpace" presStyleCnt="0"/>
      <dgm:spPr/>
    </dgm:pt>
    <dgm:pt modelId="{C9367D0B-EB17-4450-A02F-C1FB47271E1A}" type="pres">
      <dgm:prSet presAssocID="{BB7C8F01-4835-4896-AA7F-8A1380EE2286}" presName="desBackupLeftNorm" presStyleCnt="0"/>
      <dgm:spPr/>
    </dgm:pt>
    <dgm:pt modelId="{17D8C5F8-B3B9-4A17-AC6E-F024CA338E05}" type="pres">
      <dgm:prSet presAssocID="{BB7C8F01-4835-4896-AA7F-8A1380EE2286}" presName="desComposite" presStyleCnt="0"/>
      <dgm:spPr/>
    </dgm:pt>
    <dgm:pt modelId="{7635BD80-D5E7-4A35-B8FA-5811DD892C65}" type="pres">
      <dgm:prSet presAssocID="{BB7C8F01-4835-4896-AA7F-8A1380EE2286}" presName="desCircle" presStyleLbl="node1" presStyleIdx="3" presStyleCnt="4"/>
      <dgm:spPr/>
    </dgm:pt>
    <dgm:pt modelId="{357020F4-4986-41B3-B0AF-F29E49C0BAF1}" type="pres">
      <dgm:prSet presAssocID="{BB7C8F01-4835-4896-AA7F-8A1380EE2286}" presName="chTx" presStyleLbl="revTx" presStyleIdx="8" presStyleCnt="10"/>
      <dgm:spPr/>
      <dgm:t>
        <a:bodyPr/>
        <a:lstStyle/>
        <a:p>
          <a:endParaRPr lang="es-ES"/>
        </a:p>
      </dgm:t>
    </dgm:pt>
    <dgm:pt modelId="{5702CDC1-A854-4827-82FE-EC6C0038CC28}" type="pres">
      <dgm:prSet presAssocID="{BB7C8F01-4835-4896-AA7F-8A1380EE2286}" presName="desTx" presStyleLbl="revTx" presStyleIdx="9" presStyleCnt="10">
        <dgm:presLayoutVars>
          <dgm:bulletEnabled val="1"/>
        </dgm:presLayoutVars>
      </dgm:prSet>
      <dgm:spPr/>
    </dgm:pt>
    <dgm:pt modelId="{46FCB8F1-348D-4220-8DA4-8FFFEF5FDC26}" type="pres">
      <dgm:prSet presAssocID="{BB7C8F01-4835-4896-AA7F-8A1380EE2286}" presName="desBackupRightNorm" presStyleCnt="0"/>
      <dgm:spPr/>
    </dgm:pt>
    <dgm:pt modelId="{F629FD28-C089-46FF-B88C-021212E4CE72}" type="pres">
      <dgm:prSet presAssocID="{E799FBA4-1DB4-4E3F-A480-D50D713A7C0F}" presName="desSpace" presStyleCnt="0"/>
      <dgm:spPr/>
    </dgm:pt>
  </dgm:ptLst>
  <dgm:cxnLst>
    <dgm:cxn modelId="{723F5681-3C13-487C-88EA-979D7B4D091D}" srcId="{062176DB-FD8D-4D8D-87F0-8F55F0B67D6D}" destId="{5187841B-2F6B-4A58-B026-194E7CCB2A49}" srcOrd="0" destOrd="0" parTransId="{2FFB41C2-3F81-4B65-9B5F-5CE13C726825}" sibTransId="{3EF67DA1-C29D-499F-BE61-CDB12B3997C0}"/>
    <dgm:cxn modelId="{19C30DB7-007D-4F28-83BC-2978A8E315FC}" srcId="{A1316CC5-A5DC-4D96-937B-791FB46771B2}" destId="{1939DEC2-A0A3-4E17-87F6-578E0F790329}" srcOrd="0" destOrd="0" parTransId="{0EB0FC4A-04B3-4690-A0C6-DDBD0F165D41}" sibTransId="{6A470195-B539-437B-9B4E-8DD8C472B7FF}"/>
    <dgm:cxn modelId="{49C4C64C-4BF0-4F4C-A4E4-AD4AE9A1F7D2}" srcId="{062176DB-FD8D-4D8D-87F0-8F55F0B67D6D}" destId="{A1316CC5-A5DC-4D96-937B-791FB46771B2}" srcOrd="1" destOrd="0" parTransId="{5E511358-5146-4243-9E05-953702A3C776}" sibTransId="{75332089-F9EA-49B5-87F1-5865289185E1}"/>
    <dgm:cxn modelId="{6A86C4DB-3280-40CC-A4C3-869BA12F8732}" type="presOf" srcId="{1939DEC2-A0A3-4E17-87F6-578E0F790329}" destId="{1A31BF40-5DE4-4805-8A5E-A7E31FD26132}" srcOrd="0" destOrd="0" presId="urn:microsoft.com/office/officeart/2008/layout/CircleAccentTimeline"/>
    <dgm:cxn modelId="{D565CA57-B0C9-4999-B238-1B6F23BE5EF2}" type="presOf" srcId="{A1316CC5-A5DC-4D96-937B-791FB46771B2}" destId="{AAC2C8D5-DAF0-4B62-A062-688C8E42CDA0}" srcOrd="0" destOrd="0" presId="urn:microsoft.com/office/officeart/2008/layout/CircleAccentTimeline"/>
    <dgm:cxn modelId="{A1F771A9-26AC-48C2-8C87-DC385BBAF25A}" type="presOf" srcId="{062176DB-FD8D-4D8D-87F0-8F55F0B67D6D}" destId="{098CC932-6630-446F-AB18-CE263845CB23}" srcOrd="0" destOrd="0" presId="urn:microsoft.com/office/officeart/2008/layout/CircleAccentTimeline"/>
    <dgm:cxn modelId="{4052EDA8-47CE-46DE-ADF9-D2275E4FC9C8}" type="presOf" srcId="{5187841B-2F6B-4A58-B026-194E7CCB2A49}" destId="{9E1E900A-41D6-47E3-AF23-5FE7AAF02042}" srcOrd="0" destOrd="0" presId="urn:microsoft.com/office/officeart/2008/layout/CircleAccentTimeline"/>
    <dgm:cxn modelId="{1FFDD9D5-65CC-494D-A2D5-B58BFE092541}" type="presOf" srcId="{D0838D24-050D-4D69-BAF4-FB2FDEEAC187}" destId="{18F8BFF3-861F-4280-9BD2-9E70F138D253}" srcOrd="0" destOrd="0" presId="urn:microsoft.com/office/officeart/2008/layout/CircleAccentTimeline"/>
    <dgm:cxn modelId="{9B222BB6-7837-4161-B3F0-D3A574CE1231}" srcId="{A1316CC5-A5DC-4D96-937B-791FB46771B2}" destId="{BB7C8F01-4835-4896-AA7F-8A1380EE2286}" srcOrd="1" destOrd="0" parTransId="{49CB958F-E7B6-4653-BF0B-E1988470191C}" sibTransId="{E799FBA4-1DB4-4E3F-A480-D50D713A7C0F}"/>
    <dgm:cxn modelId="{3D6309E4-A844-4684-B94D-C3324AB91898}" srcId="{5187841B-2F6B-4A58-B026-194E7CCB2A49}" destId="{1792D2E0-E6C9-4BED-98B2-CA3726944845}" srcOrd="0" destOrd="0" parTransId="{454A44FF-3BD3-42FA-95A4-6EF4E5B2FDBF}" sibTransId="{9A246A00-63CE-43AA-B9C0-DADC1D3FC22F}"/>
    <dgm:cxn modelId="{DE389CCA-C808-4731-9390-F2CFBE96BAF7}" type="presOf" srcId="{BB7C8F01-4835-4896-AA7F-8A1380EE2286}" destId="{357020F4-4986-41B3-B0AF-F29E49C0BAF1}" srcOrd="0" destOrd="0" presId="urn:microsoft.com/office/officeart/2008/layout/CircleAccentTimeline"/>
    <dgm:cxn modelId="{A94970F6-231E-4CE9-9239-CD1949D969C3}" type="presOf" srcId="{1792D2E0-E6C9-4BED-98B2-CA3726944845}" destId="{E9737C67-9D62-4131-99A4-42350069768C}" srcOrd="0" destOrd="0" presId="urn:microsoft.com/office/officeart/2008/layout/CircleAccentTimeline"/>
    <dgm:cxn modelId="{50849B22-3EE7-4C84-BD5F-61C3DD52D1CF}" srcId="{5187841B-2F6B-4A58-B026-194E7CCB2A49}" destId="{D0838D24-050D-4D69-BAF4-FB2FDEEAC187}" srcOrd="1" destOrd="0" parTransId="{6C08778F-42FB-42CF-AAE9-36BA8AB0F27B}" sibTransId="{A7E82AC5-9757-43AC-A0A9-E34EE5765BAF}"/>
    <dgm:cxn modelId="{3E86BF18-9F49-4A1D-895C-2B7AB6FAC7A0}" type="presParOf" srcId="{098CC932-6630-446F-AB18-CE263845CB23}" destId="{25A5D26D-2670-4519-B353-F050BE0D7C74}" srcOrd="0" destOrd="0" presId="urn:microsoft.com/office/officeart/2008/layout/CircleAccentTimeline"/>
    <dgm:cxn modelId="{6D0FD327-2FC4-4779-B22C-3B6B1CD04F27}" type="presParOf" srcId="{25A5D26D-2670-4519-B353-F050BE0D7C74}" destId="{9EA4E235-EAB7-4381-945B-6507FD9E3E0E}" srcOrd="0" destOrd="0" presId="urn:microsoft.com/office/officeart/2008/layout/CircleAccentTimeline"/>
    <dgm:cxn modelId="{31C6C9DF-7894-437C-BF78-4656DC775057}" type="presParOf" srcId="{25A5D26D-2670-4519-B353-F050BE0D7C74}" destId="{9E1E900A-41D6-47E3-AF23-5FE7AAF02042}" srcOrd="1" destOrd="0" presId="urn:microsoft.com/office/officeart/2008/layout/CircleAccentTimeline"/>
    <dgm:cxn modelId="{04B3820C-2159-47B7-81EF-3DADBAF62315}" type="presParOf" srcId="{25A5D26D-2670-4519-B353-F050BE0D7C74}" destId="{45EF10A7-12B3-450B-A604-84F9ABC0E9E4}" srcOrd="2" destOrd="0" presId="urn:microsoft.com/office/officeart/2008/layout/CircleAccentTimeline"/>
    <dgm:cxn modelId="{396E909B-0050-4054-8DC4-B68CC385350A}" type="presParOf" srcId="{098CC932-6630-446F-AB18-CE263845CB23}" destId="{4564A3F3-3BB7-4978-99C1-AAE982CFE508}" srcOrd="1" destOrd="0" presId="urn:microsoft.com/office/officeart/2008/layout/CircleAccentTimeline"/>
    <dgm:cxn modelId="{F518E04D-BD0C-4C61-A364-A9B7A06599F8}" type="presParOf" srcId="{098CC932-6630-446F-AB18-CE263845CB23}" destId="{F74159E0-9002-4391-BE77-F7C57C3A6EC5}" srcOrd="2" destOrd="0" presId="urn:microsoft.com/office/officeart/2008/layout/CircleAccentTimeline"/>
    <dgm:cxn modelId="{B420AA80-690C-42C6-9D8A-4FECBAAD0F62}" type="presParOf" srcId="{098CC932-6630-446F-AB18-CE263845CB23}" destId="{85D607DA-4413-4A44-B011-2C73AB832CE7}" srcOrd="3" destOrd="0" presId="urn:microsoft.com/office/officeart/2008/layout/CircleAccentTimeline"/>
    <dgm:cxn modelId="{69F8CFDE-48DA-4905-9A68-B39EF1EE7697}" type="presParOf" srcId="{098CC932-6630-446F-AB18-CE263845CB23}" destId="{0AE5001E-9856-4627-861B-809D06DE76D5}" srcOrd="4" destOrd="0" presId="urn:microsoft.com/office/officeart/2008/layout/CircleAccentTimeline"/>
    <dgm:cxn modelId="{0A766D89-BE66-45E9-8751-B023CB4905B8}" type="presParOf" srcId="{0AE5001E-9856-4627-861B-809D06DE76D5}" destId="{BA3C738A-BFA0-4891-BB43-0065F712DA4F}" srcOrd="0" destOrd="0" presId="urn:microsoft.com/office/officeart/2008/layout/CircleAccentTimeline"/>
    <dgm:cxn modelId="{B063A576-631C-4C95-A6ED-85331278FBD4}" type="presParOf" srcId="{0AE5001E-9856-4627-861B-809D06DE76D5}" destId="{E9737C67-9D62-4131-99A4-42350069768C}" srcOrd="1" destOrd="0" presId="urn:microsoft.com/office/officeart/2008/layout/CircleAccentTimeline"/>
    <dgm:cxn modelId="{B4214E01-8D1F-4694-A5AB-558A7CF59ABE}" type="presParOf" srcId="{0AE5001E-9856-4627-861B-809D06DE76D5}" destId="{77153A45-E7AC-41D4-889D-7D207FA7C5D9}" srcOrd="2" destOrd="0" presId="urn:microsoft.com/office/officeart/2008/layout/CircleAccentTimeline"/>
    <dgm:cxn modelId="{3895175C-3499-42D5-AFBA-ACA9983A87BC}" type="presParOf" srcId="{098CC932-6630-446F-AB18-CE263845CB23}" destId="{82B3C443-6E53-48AC-8321-9C4094707D18}" srcOrd="5" destOrd="0" presId="urn:microsoft.com/office/officeart/2008/layout/CircleAccentTimeline"/>
    <dgm:cxn modelId="{27EF466F-F607-4D9D-845C-CA02149E42A3}" type="presParOf" srcId="{098CC932-6630-446F-AB18-CE263845CB23}" destId="{1BF30622-47FF-4989-A4D5-54E942D43E03}" srcOrd="6" destOrd="0" presId="urn:microsoft.com/office/officeart/2008/layout/CircleAccentTimeline"/>
    <dgm:cxn modelId="{B7420AFC-C3D8-4188-8AF3-81103B5DD944}" type="presParOf" srcId="{098CC932-6630-446F-AB18-CE263845CB23}" destId="{56C9155D-4905-4B09-B97E-C2DB8F14E1A8}" srcOrd="7" destOrd="0" presId="urn:microsoft.com/office/officeart/2008/layout/CircleAccentTimeline"/>
    <dgm:cxn modelId="{9EC2E8D2-65F7-4D1F-AAFF-F02623BAE92D}" type="presParOf" srcId="{098CC932-6630-446F-AB18-CE263845CB23}" destId="{EE8EBE10-958B-4D42-9634-1494BA6413CE}" srcOrd="8" destOrd="0" presId="urn:microsoft.com/office/officeart/2008/layout/CircleAccentTimeline"/>
    <dgm:cxn modelId="{7BC0195C-F87F-476F-8B23-2729B04B5D14}" type="presParOf" srcId="{EE8EBE10-958B-4D42-9634-1494BA6413CE}" destId="{B6284A57-011E-4FC9-9B1E-B2BA6BADA37A}" srcOrd="0" destOrd="0" presId="urn:microsoft.com/office/officeart/2008/layout/CircleAccentTimeline"/>
    <dgm:cxn modelId="{F69588B5-B397-43E1-88F5-B0CA44E09416}" type="presParOf" srcId="{EE8EBE10-958B-4D42-9634-1494BA6413CE}" destId="{18F8BFF3-861F-4280-9BD2-9E70F138D253}" srcOrd="1" destOrd="0" presId="urn:microsoft.com/office/officeart/2008/layout/CircleAccentTimeline"/>
    <dgm:cxn modelId="{D7869E4F-CFE8-4B38-9181-1E1A36696EA0}" type="presParOf" srcId="{EE8EBE10-958B-4D42-9634-1494BA6413CE}" destId="{A11B8ED3-9D7D-4E1C-ACF2-68089C82CD8F}" srcOrd="2" destOrd="0" presId="urn:microsoft.com/office/officeart/2008/layout/CircleAccentTimeline"/>
    <dgm:cxn modelId="{61152E42-42DB-4CE1-87EB-5E483F37B253}" type="presParOf" srcId="{098CC932-6630-446F-AB18-CE263845CB23}" destId="{5134E731-B5D3-436A-B6DA-79651C9C772B}" srcOrd="9" destOrd="0" presId="urn:microsoft.com/office/officeart/2008/layout/CircleAccentTimeline"/>
    <dgm:cxn modelId="{522A6882-4002-4909-AAB7-8214BB169C74}" type="presParOf" srcId="{098CC932-6630-446F-AB18-CE263845CB23}" destId="{3523CF01-04B7-4984-8A81-2A161B4936A5}" srcOrd="10" destOrd="0" presId="urn:microsoft.com/office/officeart/2008/layout/CircleAccentTimeline"/>
    <dgm:cxn modelId="{BD6DAB86-E656-4AB1-91F6-902A3581F829}" type="presParOf" srcId="{098CC932-6630-446F-AB18-CE263845CB23}" destId="{2D921AD4-FD93-4F9A-A5DF-391BAB5C2C36}" srcOrd="11" destOrd="0" presId="urn:microsoft.com/office/officeart/2008/layout/CircleAccentTimeline"/>
    <dgm:cxn modelId="{8930E3FB-8CD7-458C-A555-1C1C59042BAD}" type="presParOf" srcId="{2D921AD4-FD93-4F9A-A5DF-391BAB5C2C36}" destId="{089946D9-B674-4F96-B1E5-E04FAC08E026}" srcOrd="0" destOrd="0" presId="urn:microsoft.com/office/officeart/2008/layout/CircleAccentTimeline"/>
    <dgm:cxn modelId="{8D5AD837-8FD8-4858-BA2A-BFD7475A890F}" type="presParOf" srcId="{2D921AD4-FD93-4F9A-A5DF-391BAB5C2C36}" destId="{AAC2C8D5-DAF0-4B62-A062-688C8E42CDA0}" srcOrd="1" destOrd="0" presId="urn:microsoft.com/office/officeart/2008/layout/CircleAccentTimeline"/>
    <dgm:cxn modelId="{A035A469-517D-4A73-967F-45986070741F}" type="presParOf" srcId="{2D921AD4-FD93-4F9A-A5DF-391BAB5C2C36}" destId="{D3F14D84-CA81-4A94-ADE6-09BD48FBABFD}" srcOrd="2" destOrd="0" presId="urn:microsoft.com/office/officeart/2008/layout/CircleAccentTimeline"/>
    <dgm:cxn modelId="{5734E01F-14A6-405D-9226-38A776FC95AC}" type="presParOf" srcId="{098CC932-6630-446F-AB18-CE263845CB23}" destId="{2536C11C-F89E-4775-9817-2E8892D2A114}" srcOrd="12" destOrd="0" presId="urn:microsoft.com/office/officeart/2008/layout/CircleAccentTimeline"/>
    <dgm:cxn modelId="{4362687C-9BB1-43FB-9568-10173C3DC2E1}" type="presParOf" srcId="{098CC932-6630-446F-AB18-CE263845CB23}" destId="{3DDB3539-F1B5-4705-9C14-D7FF72012C6E}" srcOrd="13" destOrd="0" presId="urn:microsoft.com/office/officeart/2008/layout/CircleAccentTimeline"/>
    <dgm:cxn modelId="{7F1F3797-820C-4E19-A03F-280CBAD20518}" type="presParOf" srcId="{098CC932-6630-446F-AB18-CE263845CB23}" destId="{5FC0D23A-64D6-422D-A4AB-E341C92DE647}" srcOrd="14" destOrd="0" presId="urn:microsoft.com/office/officeart/2008/layout/CircleAccentTimeline"/>
    <dgm:cxn modelId="{8A66615B-BF2E-443A-805C-D2BAA2451F4C}" type="presParOf" srcId="{098CC932-6630-446F-AB18-CE263845CB23}" destId="{D3C8B635-CACE-4868-AE3D-DC43ED9EE13E}" srcOrd="15" destOrd="0" presId="urn:microsoft.com/office/officeart/2008/layout/CircleAccentTimeline"/>
    <dgm:cxn modelId="{2829F104-699A-4131-B8A6-C8DC278FAF69}" type="presParOf" srcId="{D3C8B635-CACE-4868-AE3D-DC43ED9EE13E}" destId="{F4777427-C626-41CB-ACE2-158C89FCFCFB}" srcOrd="0" destOrd="0" presId="urn:microsoft.com/office/officeart/2008/layout/CircleAccentTimeline"/>
    <dgm:cxn modelId="{ABE60C07-249C-42A2-A07B-9F7129FCBF91}" type="presParOf" srcId="{D3C8B635-CACE-4868-AE3D-DC43ED9EE13E}" destId="{1A31BF40-5DE4-4805-8A5E-A7E31FD26132}" srcOrd="1" destOrd="0" presId="urn:microsoft.com/office/officeart/2008/layout/CircleAccentTimeline"/>
    <dgm:cxn modelId="{EA0C842D-A5F9-4FB8-9D64-8EDA72A9F7C6}" type="presParOf" srcId="{D3C8B635-CACE-4868-AE3D-DC43ED9EE13E}" destId="{56DB4865-2A0C-413C-9A38-978F1AE208DC}" srcOrd="2" destOrd="0" presId="urn:microsoft.com/office/officeart/2008/layout/CircleAccentTimeline"/>
    <dgm:cxn modelId="{B087EE34-77F2-49A6-9B8A-0D20EBAB7A37}" type="presParOf" srcId="{098CC932-6630-446F-AB18-CE263845CB23}" destId="{FE65D2FD-3A61-4D97-A4B4-36CE250ABBBF}" srcOrd="16" destOrd="0" presId="urn:microsoft.com/office/officeart/2008/layout/CircleAccentTimeline"/>
    <dgm:cxn modelId="{09537626-70EE-4F01-8FC1-B06DAF89EBC2}" type="presParOf" srcId="{098CC932-6630-446F-AB18-CE263845CB23}" destId="{A637C8A4-1FC4-41A0-A053-B47555A840C2}" srcOrd="17" destOrd="0" presId="urn:microsoft.com/office/officeart/2008/layout/CircleAccentTimeline"/>
    <dgm:cxn modelId="{C385940C-A452-4416-8731-AF7572294B7E}" type="presParOf" srcId="{098CC932-6630-446F-AB18-CE263845CB23}" destId="{C9367D0B-EB17-4450-A02F-C1FB47271E1A}" srcOrd="18" destOrd="0" presId="urn:microsoft.com/office/officeart/2008/layout/CircleAccentTimeline"/>
    <dgm:cxn modelId="{4739D592-E1FB-4AA5-85FE-CA140F06DEE9}" type="presParOf" srcId="{098CC932-6630-446F-AB18-CE263845CB23}" destId="{17D8C5F8-B3B9-4A17-AC6E-F024CA338E05}" srcOrd="19" destOrd="0" presId="urn:microsoft.com/office/officeart/2008/layout/CircleAccentTimeline"/>
    <dgm:cxn modelId="{248E2FCD-3DB6-421C-AE0C-C72F507F2018}" type="presParOf" srcId="{17D8C5F8-B3B9-4A17-AC6E-F024CA338E05}" destId="{7635BD80-D5E7-4A35-B8FA-5811DD892C65}" srcOrd="0" destOrd="0" presId="urn:microsoft.com/office/officeart/2008/layout/CircleAccentTimeline"/>
    <dgm:cxn modelId="{D896DD08-4A1C-4E7A-ACE8-F20EA3F376C0}" type="presParOf" srcId="{17D8C5F8-B3B9-4A17-AC6E-F024CA338E05}" destId="{357020F4-4986-41B3-B0AF-F29E49C0BAF1}" srcOrd="1" destOrd="0" presId="urn:microsoft.com/office/officeart/2008/layout/CircleAccentTimeline"/>
    <dgm:cxn modelId="{E5FEDEE1-AC19-489A-90F6-C765304A8CF1}" type="presParOf" srcId="{17D8C5F8-B3B9-4A17-AC6E-F024CA338E05}" destId="{5702CDC1-A854-4827-82FE-EC6C0038CC28}" srcOrd="2" destOrd="0" presId="urn:microsoft.com/office/officeart/2008/layout/CircleAccentTimeline"/>
    <dgm:cxn modelId="{D618AC06-C34C-43DB-A50A-18010950F895}" type="presParOf" srcId="{098CC932-6630-446F-AB18-CE263845CB23}" destId="{46FCB8F1-348D-4220-8DA4-8FFFEF5FDC26}" srcOrd="20" destOrd="0" presId="urn:microsoft.com/office/officeart/2008/layout/CircleAccentTimeline"/>
    <dgm:cxn modelId="{186B6383-E072-4DD3-82AD-F7E7AA8F0459}" type="presParOf" srcId="{098CC932-6630-446F-AB18-CE263845CB23}" destId="{F629FD28-C089-46FF-B88C-021212E4CE72}" srcOrd="21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EDA1FD-BBAE-4A00-A36A-8339FB4CC339}" type="doc">
      <dgm:prSet loTypeId="urn:microsoft.com/office/officeart/2005/8/layout/h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9981544-97B0-4E33-B208-FBE81BB285E5}">
      <dgm:prSet phldrT="[Texto]" phldr="1"/>
      <dgm:spPr/>
      <dgm:t>
        <a:bodyPr/>
        <a:lstStyle/>
        <a:p>
          <a:endParaRPr lang="es-ES" dirty="0"/>
        </a:p>
      </dgm:t>
    </dgm:pt>
    <dgm:pt modelId="{843114F2-25A4-4F11-A4F5-0EBD3F2C92F2}" type="parTrans" cxnId="{09502BB5-0ACF-4A24-9D3C-1B5FF0A05581}">
      <dgm:prSet/>
      <dgm:spPr/>
      <dgm:t>
        <a:bodyPr/>
        <a:lstStyle/>
        <a:p>
          <a:endParaRPr lang="es-ES"/>
        </a:p>
      </dgm:t>
    </dgm:pt>
    <dgm:pt modelId="{7EED0E4A-3867-40F3-BB3C-144181385650}" type="sibTrans" cxnId="{09502BB5-0ACF-4A24-9D3C-1B5FF0A05581}">
      <dgm:prSet/>
      <dgm:spPr/>
      <dgm:t>
        <a:bodyPr/>
        <a:lstStyle/>
        <a:p>
          <a:endParaRPr lang="es-ES"/>
        </a:p>
      </dgm:t>
    </dgm:pt>
    <dgm:pt modelId="{A6DB7034-D1B1-4090-A97D-810F984EFF1F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Crisis económica de los medios de comunicación cubanos</a:t>
          </a:r>
          <a:endParaRPr lang="es-ES" sz="1600" dirty="0">
            <a:solidFill>
              <a:schemeClr val="bg1"/>
            </a:solidFill>
          </a:endParaRPr>
        </a:p>
      </dgm:t>
    </dgm:pt>
    <dgm:pt modelId="{E6D716D1-DF19-41D9-8ACF-FE45E1C24BF0}" type="parTrans" cxnId="{6B22E1B9-A932-438D-8E5F-50B93BC7EE01}">
      <dgm:prSet/>
      <dgm:spPr/>
      <dgm:t>
        <a:bodyPr/>
        <a:lstStyle/>
        <a:p>
          <a:endParaRPr lang="es-ES"/>
        </a:p>
      </dgm:t>
    </dgm:pt>
    <dgm:pt modelId="{D70FC470-5DB6-4F3F-9368-282DCE0E8C25}" type="sibTrans" cxnId="{6B22E1B9-A932-438D-8E5F-50B93BC7EE01}">
      <dgm:prSet/>
      <dgm:spPr/>
      <dgm:t>
        <a:bodyPr/>
        <a:lstStyle/>
        <a:p>
          <a:endParaRPr lang="es-ES"/>
        </a:p>
      </dgm:t>
    </dgm:pt>
    <dgm:pt modelId="{AB99A5EF-AAC6-404F-A0EC-9FA4D5D054D7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Bajos sueldos de los periodistas</a:t>
          </a:r>
          <a:endParaRPr lang="es-ES" sz="1600" dirty="0">
            <a:solidFill>
              <a:schemeClr val="bg1"/>
            </a:solidFill>
          </a:endParaRPr>
        </a:p>
      </dgm:t>
    </dgm:pt>
    <dgm:pt modelId="{E7EB03C1-030C-4A2B-8BAC-39FD0065522B}" type="parTrans" cxnId="{8B6FE828-FD5D-4536-A494-61CEC94117EB}">
      <dgm:prSet/>
      <dgm:spPr/>
      <dgm:t>
        <a:bodyPr/>
        <a:lstStyle/>
        <a:p>
          <a:endParaRPr lang="es-ES"/>
        </a:p>
      </dgm:t>
    </dgm:pt>
    <dgm:pt modelId="{EAD5A90A-9FFC-4182-8E5B-06F69C765C96}" type="sibTrans" cxnId="{8B6FE828-FD5D-4536-A494-61CEC94117EB}">
      <dgm:prSet/>
      <dgm:spPr/>
      <dgm:t>
        <a:bodyPr/>
        <a:lstStyle/>
        <a:p>
          <a:endParaRPr lang="es-ES"/>
        </a:p>
      </dgm:t>
    </dgm:pt>
    <dgm:pt modelId="{E89AEB58-06F3-4FD6-922F-D72711CA00D8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Nuevo modelo de gestión económica mediático</a:t>
          </a:r>
          <a:endParaRPr lang="es-ES" sz="1600" dirty="0">
            <a:solidFill>
              <a:schemeClr val="bg1"/>
            </a:solidFill>
          </a:endParaRPr>
        </a:p>
      </dgm:t>
    </dgm:pt>
    <dgm:pt modelId="{48528F5E-D0C1-425E-B404-60A68B232F69}" type="parTrans" cxnId="{C35CB45D-6124-4E51-8CD3-16B18B767723}">
      <dgm:prSet/>
      <dgm:spPr/>
      <dgm:t>
        <a:bodyPr/>
        <a:lstStyle/>
        <a:p>
          <a:endParaRPr lang="es-ES"/>
        </a:p>
      </dgm:t>
    </dgm:pt>
    <dgm:pt modelId="{F0847682-B40B-44AD-B602-0BF2ACCBA8D7}" type="sibTrans" cxnId="{C35CB45D-6124-4E51-8CD3-16B18B767723}">
      <dgm:prSet/>
      <dgm:spPr/>
      <dgm:t>
        <a:bodyPr/>
        <a:lstStyle/>
        <a:p>
          <a:endParaRPr lang="es-ES"/>
        </a:p>
      </dgm:t>
    </dgm:pt>
    <dgm:pt modelId="{824A68A7-3B58-45DF-A38C-DF99899BEF45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Financiación alternativa a las tradicionales (publicidad)</a:t>
          </a:r>
          <a:endParaRPr lang="es-ES" sz="1600" dirty="0">
            <a:solidFill>
              <a:schemeClr val="bg1"/>
            </a:solidFill>
          </a:endParaRPr>
        </a:p>
      </dgm:t>
    </dgm:pt>
    <dgm:pt modelId="{B5CDB8B4-4C1A-4627-9D50-510FD531A29E}" type="parTrans" cxnId="{1AEE2DFA-9D6C-4D26-9C38-DE405817D2C3}">
      <dgm:prSet/>
      <dgm:spPr/>
      <dgm:t>
        <a:bodyPr/>
        <a:lstStyle/>
        <a:p>
          <a:endParaRPr lang="es-ES"/>
        </a:p>
      </dgm:t>
    </dgm:pt>
    <dgm:pt modelId="{74D4ECA6-8620-4B0E-BB2A-B38CFD5ACAAA}" type="sibTrans" cxnId="{1AEE2DFA-9D6C-4D26-9C38-DE405817D2C3}">
      <dgm:prSet/>
      <dgm:spPr/>
      <dgm:t>
        <a:bodyPr/>
        <a:lstStyle/>
        <a:p>
          <a:endParaRPr lang="es-ES"/>
        </a:p>
      </dgm:t>
    </dgm:pt>
    <dgm:pt modelId="{4A888368-E483-4640-918D-012F7DC05451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l"/>
          <a:endParaRPr lang="es-ES" sz="1600" dirty="0">
            <a:solidFill>
              <a:schemeClr val="bg1"/>
            </a:solidFill>
          </a:endParaRPr>
        </a:p>
      </dgm:t>
    </dgm:pt>
    <dgm:pt modelId="{5DADC909-9235-4167-820A-60002E4E45AA}" type="parTrans" cxnId="{FA1049F7-5784-41C9-9B43-BF819944C6AC}">
      <dgm:prSet/>
      <dgm:spPr/>
      <dgm:t>
        <a:bodyPr/>
        <a:lstStyle/>
        <a:p>
          <a:endParaRPr lang="es-ES"/>
        </a:p>
      </dgm:t>
    </dgm:pt>
    <dgm:pt modelId="{810CAA59-0830-46CF-AFEF-FDDE2417ED7B}" type="sibTrans" cxnId="{FA1049F7-5784-41C9-9B43-BF819944C6AC}">
      <dgm:prSet/>
      <dgm:spPr/>
      <dgm:t>
        <a:bodyPr/>
        <a:lstStyle/>
        <a:p>
          <a:endParaRPr lang="es-ES"/>
        </a:p>
      </dgm:t>
    </dgm:pt>
    <dgm:pt modelId="{D9E30D96-ADCC-4F8F-850A-0B1ADF6464D6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Superación de la dependencia absoluta de del presupuesto el Estado</a:t>
          </a:r>
          <a:endParaRPr lang="es-ES" sz="1600" dirty="0">
            <a:solidFill>
              <a:schemeClr val="bg1"/>
            </a:solidFill>
          </a:endParaRPr>
        </a:p>
      </dgm:t>
    </dgm:pt>
    <dgm:pt modelId="{05CB4EBC-93E1-439E-9486-C93BF87C79AA}" type="parTrans" cxnId="{5BD216E2-1F0F-4630-ACFF-162064654876}">
      <dgm:prSet/>
      <dgm:spPr/>
      <dgm:t>
        <a:bodyPr/>
        <a:lstStyle/>
        <a:p>
          <a:endParaRPr lang="es-ES"/>
        </a:p>
      </dgm:t>
    </dgm:pt>
    <dgm:pt modelId="{32AC65B0-2B86-4CF8-9D90-8D8BF3F543AE}" type="sibTrans" cxnId="{5BD216E2-1F0F-4630-ACFF-162064654876}">
      <dgm:prSet/>
      <dgm:spPr/>
      <dgm:t>
        <a:bodyPr/>
        <a:lstStyle/>
        <a:p>
          <a:endParaRPr lang="es-ES"/>
        </a:p>
      </dgm:t>
    </dgm:pt>
    <dgm:pt modelId="{08080850-4255-4209-B04F-3636D873F3FC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l"/>
          <a:endParaRPr lang="es-ES" sz="1600" dirty="0">
            <a:solidFill>
              <a:schemeClr val="bg1"/>
            </a:solidFill>
          </a:endParaRPr>
        </a:p>
      </dgm:t>
    </dgm:pt>
    <dgm:pt modelId="{10B94CEB-7919-491D-8883-412504F5A608}" type="parTrans" cxnId="{191C6D73-E836-4A2C-936D-DD98AF413498}">
      <dgm:prSet/>
      <dgm:spPr/>
      <dgm:t>
        <a:bodyPr/>
        <a:lstStyle/>
        <a:p>
          <a:endParaRPr lang="es-ES"/>
        </a:p>
      </dgm:t>
    </dgm:pt>
    <dgm:pt modelId="{FF888669-9569-46EE-B66F-00A294CE697F}" type="sibTrans" cxnId="{191C6D73-E836-4A2C-936D-DD98AF413498}">
      <dgm:prSet/>
      <dgm:spPr/>
      <dgm:t>
        <a:bodyPr/>
        <a:lstStyle/>
        <a:p>
          <a:endParaRPr lang="es-ES"/>
        </a:p>
      </dgm:t>
    </dgm:pt>
    <dgm:pt modelId="{9A0F8010-AA07-4086-AFC2-7AAE3CB3C55F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C" sz="1600" dirty="0" smtClean="0">
              <a:solidFill>
                <a:schemeClr val="bg1"/>
              </a:solidFill>
            </a:rPr>
            <a:t>No subordinación a las empresas privadas</a:t>
          </a:r>
          <a:endParaRPr lang="es-ES" sz="1600" dirty="0">
            <a:solidFill>
              <a:schemeClr val="bg1"/>
            </a:solidFill>
          </a:endParaRPr>
        </a:p>
      </dgm:t>
    </dgm:pt>
    <dgm:pt modelId="{55E02296-0FA5-4B87-8824-CF995ECF858A}" type="parTrans" cxnId="{AD0CF45A-3AEE-4702-9B70-9B9C8A7D1EC8}">
      <dgm:prSet/>
      <dgm:spPr/>
      <dgm:t>
        <a:bodyPr/>
        <a:lstStyle/>
        <a:p>
          <a:endParaRPr lang="es-ES"/>
        </a:p>
      </dgm:t>
    </dgm:pt>
    <dgm:pt modelId="{A921E845-F199-4200-A8B8-F10A40A7882E}" type="sibTrans" cxnId="{AD0CF45A-3AEE-4702-9B70-9B9C8A7D1EC8}">
      <dgm:prSet/>
      <dgm:spPr/>
      <dgm:t>
        <a:bodyPr/>
        <a:lstStyle/>
        <a:p>
          <a:endParaRPr lang="es-ES"/>
        </a:p>
      </dgm:t>
    </dgm:pt>
    <dgm:pt modelId="{A40F211B-AF0F-4636-8F74-3DBA4D398EED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C" sz="1600" dirty="0" smtClean="0">
              <a:solidFill>
                <a:schemeClr val="bg1"/>
              </a:solidFill>
            </a:rPr>
            <a:t>No superposición de los intereses económicos a los sociales (</a:t>
          </a:r>
          <a:r>
            <a:rPr lang="es-ES" sz="1600" dirty="0" smtClean="0">
              <a:solidFill>
                <a:schemeClr val="bg1"/>
              </a:solidFill>
            </a:rPr>
            <a:t>periodismo de orientación cívica/popular y no elitista/mercantil)</a:t>
          </a:r>
          <a:endParaRPr lang="es-ES" sz="1600" dirty="0">
            <a:solidFill>
              <a:schemeClr val="bg1"/>
            </a:solidFill>
          </a:endParaRPr>
        </a:p>
      </dgm:t>
    </dgm:pt>
    <dgm:pt modelId="{D82670FA-F0A7-450B-8E2A-06A4F5EE2995}" type="parTrans" cxnId="{A47E46E3-9252-43A0-BEB4-47BF6D9D4E8A}">
      <dgm:prSet/>
      <dgm:spPr/>
      <dgm:t>
        <a:bodyPr/>
        <a:lstStyle/>
        <a:p>
          <a:endParaRPr lang="es-ES"/>
        </a:p>
      </dgm:t>
    </dgm:pt>
    <dgm:pt modelId="{8E77DAD4-FE7E-49AE-9CF2-9AC44A4D27F3}" type="sibTrans" cxnId="{A47E46E3-9252-43A0-BEB4-47BF6D9D4E8A}">
      <dgm:prSet/>
      <dgm:spPr/>
      <dgm:t>
        <a:bodyPr/>
        <a:lstStyle/>
        <a:p>
          <a:endParaRPr lang="es-ES"/>
        </a:p>
      </dgm:t>
    </dgm:pt>
    <dgm:pt modelId="{4EAC1A9A-B9FC-4C26-887D-E26871609363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l"/>
          <a:endParaRPr lang="es-ES" sz="1600" dirty="0">
            <a:solidFill>
              <a:schemeClr val="bg1"/>
            </a:solidFill>
          </a:endParaRPr>
        </a:p>
      </dgm:t>
    </dgm:pt>
    <dgm:pt modelId="{93EC8A20-AE0D-4B34-A5E2-7730671CCEA4}" type="parTrans" cxnId="{DBE6D28B-E4ED-4132-A935-B72F1F403A8C}">
      <dgm:prSet/>
      <dgm:spPr/>
      <dgm:t>
        <a:bodyPr/>
        <a:lstStyle/>
        <a:p>
          <a:endParaRPr lang="es-ES"/>
        </a:p>
      </dgm:t>
    </dgm:pt>
    <dgm:pt modelId="{A775E4FB-F85A-40A6-987F-65AA66CA8BA9}" type="sibTrans" cxnId="{DBE6D28B-E4ED-4132-A935-B72F1F403A8C}">
      <dgm:prSet/>
      <dgm:spPr/>
      <dgm:t>
        <a:bodyPr/>
        <a:lstStyle/>
        <a:p>
          <a:endParaRPr lang="es-ES"/>
        </a:p>
      </dgm:t>
    </dgm:pt>
    <dgm:pt modelId="{0D8515EC-5563-43F9-9FCA-422945EA43E5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Mejora de la situación infraestructural de los medios y agencias de comunicación (carencia de recursos materiales y tecnológicos)</a:t>
          </a:r>
          <a:endParaRPr lang="es-ES" sz="1600" dirty="0">
            <a:solidFill>
              <a:schemeClr val="bg1"/>
            </a:solidFill>
          </a:endParaRPr>
        </a:p>
      </dgm:t>
    </dgm:pt>
    <dgm:pt modelId="{5CF580BA-5DDB-4BC3-BC18-EA1F9E5EE4B2}" type="parTrans" cxnId="{75FD611B-4C2C-4E14-BF7F-BE23C5B7085F}">
      <dgm:prSet/>
      <dgm:spPr/>
      <dgm:t>
        <a:bodyPr/>
        <a:lstStyle/>
        <a:p>
          <a:endParaRPr lang="es-ES"/>
        </a:p>
      </dgm:t>
    </dgm:pt>
    <dgm:pt modelId="{A0F83D5B-2EBC-4045-AD9D-C7E86DBB2FE0}" type="sibTrans" cxnId="{75FD611B-4C2C-4E14-BF7F-BE23C5B7085F}">
      <dgm:prSet/>
      <dgm:spPr/>
      <dgm:t>
        <a:bodyPr/>
        <a:lstStyle/>
        <a:p>
          <a:endParaRPr lang="es-ES"/>
        </a:p>
      </dgm:t>
    </dgm:pt>
    <dgm:pt modelId="{5DB7FAC3-7E51-4EB6-86B2-9C7884B4BB2C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Mayor firmeza por su capacidad de autogestión</a:t>
          </a:r>
          <a:endParaRPr lang="es-ES" sz="1600" dirty="0">
            <a:solidFill>
              <a:schemeClr val="bg1"/>
            </a:solidFill>
          </a:endParaRPr>
        </a:p>
      </dgm:t>
    </dgm:pt>
    <dgm:pt modelId="{0DF0F18B-9C4D-4D7C-861F-53C4AF083F0D}" type="parTrans" cxnId="{877FF007-E630-4988-98FC-1B44FEA44A5B}">
      <dgm:prSet/>
      <dgm:spPr/>
      <dgm:t>
        <a:bodyPr/>
        <a:lstStyle/>
        <a:p>
          <a:endParaRPr lang="es-ES"/>
        </a:p>
      </dgm:t>
    </dgm:pt>
    <dgm:pt modelId="{913BD87B-7195-4D68-8BB8-BD44B878087D}" type="sibTrans" cxnId="{877FF007-E630-4988-98FC-1B44FEA44A5B}">
      <dgm:prSet/>
      <dgm:spPr/>
      <dgm:t>
        <a:bodyPr/>
        <a:lstStyle/>
        <a:p>
          <a:endParaRPr lang="es-ES"/>
        </a:p>
      </dgm:t>
    </dgm:pt>
    <dgm:pt modelId="{5CBA0EFB-B549-4B18-86B8-4229D4BBF772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Aliviar las cargas económicas del Estado</a:t>
          </a:r>
          <a:endParaRPr lang="es-ES" sz="1600" dirty="0">
            <a:solidFill>
              <a:schemeClr val="bg1"/>
            </a:solidFill>
          </a:endParaRPr>
        </a:p>
      </dgm:t>
    </dgm:pt>
    <dgm:pt modelId="{6A144326-0538-451F-900D-E747930AE6B0}" type="parTrans" cxnId="{D83A0D89-1F9B-4639-A903-DF6F10053A66}">
      <dgm:prSet/>
      <dgm:spPr/>
      <dgm:t>
        <a:bodyPr/>
        <a:lstStyle/>
        <a:p>
          <a:endParaRPr lang="es-ES"/>
        </a:p>
      </dgm:t>
    </dgm:pt>
    <dgm:pt modelId="{69DC2D72-ADED-449B-8611-5DBF1CCB5969}" type="sibTrans" cxnId="{D83A0D89-1F9B-4639-A903-DF6F10053A66}">
      <dgm:prSet/>
      <dgm:spPr/>
      <dgm:t>
        <a:bodyPr/>
        <a:lstStyle/>
        <a:p>
          <a:endParaRPr lang="es-ES"/>
        </a:p>
      </dgm:t>
    </dgm:pt>
    <dgm:pt modelId="{E8BF915E-2587-43D7-810E-A875BC87A103}">
      <dgm:prSet phldrT="[Texto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algn="just"/>
          <a:r>
            <a:rPr lang="es-ES" sz="1600" dirty="0" smtClean="0">
              <a:solidFill>
                <a:schemeClr val="bg1"/>
              </a:solidFill>
            </a:rPr>
            <a:t>Competencia por las audiencias</a:t>
          </a:r>
          <a:endParaRPr lang="es-ES" sz="1600" dirty="0">
            <a:solidFill>
              <a:schemeClr val="bg1"/>
            </a:solidFill>
          </a:endParaRPr>
        </a:p>
      </dgm:t>
    </dgm:pt>
    <dgm:pt modelId="{2B128ED8-C1C3-4BDD-B007-D7D3ABB615E9}" type="parTrans" cxnId="{9F3F25B3-B080-448B-A1AE-5CF610F45B03}">
      <dgm:prSet/>
      <dgm:spPr/>
      <dgm:t>
        <a:bodyPr/>
        <a:lstStyle/>
        <a:p>
          <a:endParaRPr lang="es-ES"/>
        </a:p>
      </dgm:t>
    </dgm:pt>
    <dgm:pt modelId="{ECBF4A34-71D2-4C5F-8546-F2FF178D3026}" type="sibTrans" cxnId="{9F3F25B3-B080-448B-A1AE-5CF610F45B03}">
      <dgm:prSet/>
      <dgm:spPr/>
      <dgm:t>
        <a:bodyPr/>
        <a:lstStyle/>
        <a:p>
          <a:endParaRPr lang="es-ES"/>
        </a:p>
      </dgm:t>
    </dgm:pt>
    <dgm:pt modelId="{0148BA69-EFAF-40BE-9DD8-11142BE34E9F}" type="pres">
      <dgm:prSet presAssocID="{B5EDA1FD-BBAE-4A00-A36A-8339FB4CC339}" presName="linearFlow" presStyleCnt="0">
        <dgm:presLayoutVars>
          <dgm:dir/>
          <dgm:animLvl val="lvl"/>
          <dgm:resizeHandles/>
        </dgm:presLayoutVars>
      </dgm:prSet>
      <dgm:spPr/>
    </dgm:pt>
    <dgm:pt modelId="{1AB05BDB-120F-47AF-A129-7E7379AF7A2E}" type="pres">
      <dgm:prSet presAssocID="{79981544-97B0-4E33-B208-FBE81BB285E5}" presName="compositeNode" presStyleCnt="0">
        <dgm:presLayoutVars>
          <dgm:bulletEnabled val="1"/>
        </dgm:presLayoutVars>
      </dgm:prSet>
      <dgm:spPr/>
    </dgm:pt>
    <dgm:pt modelId="{D5B9C739-AFAA-499A-9812-09DE90FF550E}" type="pres">
      <dgm:prSet presAssocID="{79981544-97B0-4E33-B208-FBE81BB285E5}" presName="image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>
          <a:solidFill>
            <a:schemeClr val="accent1"/>
          </a:solidFill>
        </a:ln>
      </dgm:spPr>
    </dgm:pt>
    <dgm:pt modelId="{4BED25D4-2270-4036-AF33-FCCE0868B0F0}" type="pres">
      <dgm:prSet presAssocID="{79981544-97B0-4E33-B208-FBE81BB285E5}" presName="childNode" presStyleLbl="node1" presStyleIdx="0" presStyleCnt="1" custScaleX="1127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88595B-3432-43B1-A2AD-64A5CC40E611}" type="pres">
      <dgm:prSet presAssocID="{79981544-97B0-4E33-B208-FBE81BB285E5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26B99D08-BD58-4B7C-AAD9-1C7DC4A51539}" type="presOf" srcId="{824A68A7-3B58-45DF-A38C-DF99899BEF45}" destId="{4BED25D4-2270-4036-AF33-FCCE0868B0F0}" srcOrd="0" destOrd="3" presId="urn:microsoft.com/office/officeart/2005/8/layout/hList2"/>
    <dgm:cxn modelId="{1AEE2DFA-9D6C-4D26-9C38-DE405817D2C3}" srcId="{79981544-97B0-4E33-B208-FBE81BB285E5}" destId="{824A68A7-3B58-45DF-A38C-DF99899BEF45}" srcOrd="3" destOrd="0" parTransId="{B5CDB8B4-4C1A-4627-9D50-510FD531A29E}" sibTransId="{74D4ECA6-8620-4B0E-BB2A-B38CFD5ACAAA}"/>
    <dgm:cxn modelId="{C35CB45D-6124-4E51-8CD3-16B18B767723}" srcId="{79981544-97B0-4E33-B208-FBE81BB285E5}" destId="{E89AEB58-06F3-4FD6-922F-D72711CA00D8}" srcOrd="2" destOrd="0" parTransId="{48528F5E-D0C1-425E-B404-60A68B232F69}" sibTransId="{F0847682-B40B-44AD-B602-0BF2ACCBA8D7}"/>
    <dgm:cxn modelId="{6B22E1B9-A932-438D-8E5F-50B93BC7EE01}" srcId="{79981544-97B0-4E33-B208-FBE81BB285E5}" destId="{A6DB7034-D1B1-4090-A97D-810F984EFF1F}" srcOrd="0" destOrd="0" parTransId="{E6D716D1-DF19-41D9-8ACF-FE45E1C24BF0}" sibTransId="{D70FC470-5DB6-4F3F-9368-282DCE0E8C25}"/>
    <dgm:cxn modelId="{DBE6D28B-E4ED-4132-A935-B72F1F403A8C}" srcId="{79981544-97B0-4E33-B208-FBE81BB285E5}" destId="{4EAC1A9A-B9FC-4C26-887D-E26871609363}" srcOrd="11" destOrd="0" parTransId="{93EC8A20-AE0D-4B34-A5E2-7730671CCEA4}" sibTransId="{A775E4FB-F85A-40A6-987F-65AA66CA8BA9}"/>
    <dgm:cxn modelId="{CCE34533-4DC3-49B9-A927-CB6BFB571D51}" type="presOf" srcId="{E8BF915E-2587-43D7-810E-A875BC87A103}" destId="{4BED25D4-2270-4036-AF33-FCCE0868B0F0}" srcOrd="0" destOrd="10" presId="urn:microsoft.com/office/officeart/2005/8/layout/hList2"/>
    <dgm:cxn modelId="{A47E46E3-9252-43A0-BEB4-47BF6D9D4E8A}" srcId="{79981544-97B0-4E33-B208-FBE81BB285E5}" destId="{A40F211B-AF0F-4636-8F74-3DBA4D398EED}" srcOrd="6" destOrd="0" parTransId="{D82670FA-F0A7-450B-8E2A-06A4F5EE2995}" sibTransId="{8E77DAD4-FE7E-49AE-9CF2-9AC44A4D27F3}"/>
    <dgm:cxn modelId="{EB8FE464-7D1D-4F57-8843-6493FED8FFA4}" type="presOf" srcId="{B5EDA1FD-BBAE-4A00-A36A-8339FB4CC339}" destId="{0148BA69-EFAF-40BE-9DD8-11142BE34E9F}" srcOrd="0" destOrd="0" presId="urn:microsoft.com/office/officeart/2005/8/layout/hList2"/>
    <dgm:cxn modelId="{FA1049F7-5784-41C9-9B43-BF819944C6AC}" srcId="{79981544-97B0-4E33-B208-FBE81BB285E5}" destId="{4A888368-E483-4640-918D-012F7DC05451}" srcOrd="13" destOrd="0" parTransId="{5DADC909-9235-4167-820A-60002E4E45AA}" sibTransId="{810CAA59-0830-46CF-AFEF-FDDE2417ED7B}"/>
    <dgm:cxn modelId="{6E8DDFAE-5E8C-4489-A75C-4AFEC80F7A1E}" type="presOf" srcId="{A40F211B-AF0F-4636-8F74-3DBA4D398EED}" destId="{4BED25D4-2270-4036-AF33-FCCE0868B0F0}" srcOrd="0" destOrd="6" presId="urn:microsoft.com/office/officeart/2005/8/layout/hList2"/>
    <dgm:cxn modelId="{B9624DB9-8E22-456D-A347-4C93D2A488F0}" type="presOf" srcId="{AB99A5EF-AAC6-404F-A0EC-9FA4D5D054D7}" destId="{4BED25D4-2270-4036-AF33-FCCE0868B0F0}" srcOrd="0" destOrd="1" presId="urn:microsoft.com/office/officeart/2005/8/layout/hList2"/>
    <dgm:cxn modelId="{C5571886-43FA-4A70-8CC9-C483FA9C59D3}" type="presOf" srcId="{5CBA0EFB-B549-4B18-86B8-4229D4BBF772}" destId="{4BED25D4-2270-4036-AF33-FCCE0868B0F0}" srcOrd="0" destOrd="9" presId="urn:microsoft.com/office/officeart/2005/8/layout/hList2"/>
    <dgm:cxn modelId="{FA022F2A-EF30-4A76-B63B-F601CDA0BCE3}" type="presOf" srcId="{0D8515EC-5563-43F9-9FCA-422945EA43E5}" destId="{4BED25D4-2270-4036-AF33-FCCE0868B0F0}" srcOrd="0" destOrd="7" presId="urn:microsoft.com/office/officeart/2005/8/layout/hList2"/>
    <dgm:cxn modelId="{1376B972-E2D8-4C05-8B5B-4A136D116320}" type="presOf" srcId="{4EAC1A9A-B9FC-4C26-887D-E26871609363}" destId="{4BED25D4-2270-4036-AF33-FCCE0868B0F0}" srcOrd="0" destOrd="11" presId="urn:microsoft.com/office/officeart/2005/8/layout/hList2"/>
    <dgm:cxn modelId="{F67672C7-2C73-4F1B-BC49-45AE13AA289B}" type="presOf" srcId="{E89AEB58-06F3-4FD6-922F-D72711CA00D8}" destId="{4BED25D4-2270-4036-AF33-FCCE0868B0F0}" srcOrd="0" destOrd="2" presId="urn:microsoft.com/office/officeart/2005/8/layout/hList2"/>
    <dgm:cxn modelId="{191C6D73-E836-4A2C-936D-DD98AF413498}" srcId="{79981544-97B0-4E33-B208-FBE81BB285E5}" destId="{08080850-4255-4209-B04F-3636D873F3FC}" srcOrd="12" destOrd="0" parTransId="{10B94CEB-7919-491D-8883-412504F5A608}" sibTransId="{FF888669-9569-46EE-B66F-00A294CE697F}"/>
    <dgm:cxn modelId="{8B6FE828-FD5D-4536-A494-61CEC94117EB}" srcId="{79981544-97B0-4E33-B208-FBE81BB285E5}" destId="{AB99A5EF-AAC6-404F-A0EC-9FA4D5D054D7}" srcOrd="1" destOrd="0" parTransId="{E7EB03C1-030C-4A2B-8BAC-39FD0065522B}" sibTransId="{EAD5A90A-9FFC-4182-8E5B-06F69C765C96}"/>
    <dgm:cxn modelId="{14609FA4-2706-4525-AA3A-ACB736011FA6}" type="presOf" srcId="{5DB7FAC3-7E51-4EB6-86B2-9C7884B4BB2C}" destId="{4BED25D4-2270-4036-AF33-FCCE0868B0F0}" srcOrd="0" destOrd="8" presId="urn:microsoft.com/office/officeart/2005/8/layout/hList2"/>
    <dgm:cxn modelId="{C6F6EFCB-F352-438C-8866-64A10497A3BC}" type="presOf" srcId="{79981544-97B0-4E33-B208-FBE81BB285E5}" destId="{3E88595B-3432-43B1-A2AD-64A5CC40E611}" srcOrd="0" destOrd="0" presId="urn:microsoft.com/office/officeart/2005/8/layout/hList2"/>
    <dgm:cxn modelId="{AD0CF45A-3AEE-4702-9B70-9B9C8A7D1EC8}" srcId="{79981544-97B0-4E33-B208-FBE81BB285E5}" destId="{9A0F8010-AA07-4086-AFC2-7AAE3CB3C55F}" srcOrd="5" destOrd="0" parTransId="{55E02296-0FA5-4B87-8824-CF995ECF858A}" sibTransId="{A921E845-F199-4200-A8B8-F10A40A7882E}"/>
    <dgm:cxn modelId="{877FF007-E630-4988-98FC-1B44FEA44A5B}" srcId="{79981544-97B0-4E33-B208-FBE81BB285E5}" destId="{5DB7FAC3-7E51-4EB6-86B2-9C7884B4BB2C}" srcOrd="8" destOrd="0" parTransId="{0DF0F18B-9C4D-4D7C-861F-53C4AF083F0D}" sibTransId="{913BD87B-7195-4D68-8BB8-BD44B878087D}"/>
    <dgm:cxn modelId="{9F3F25B3-B080-448B-A1AE-5CF610F45B03}" srcId="{79981544-97B0-4E33-B208-FBE81BB285E5}" destId="{E8BF915E-2587-43D7-810E-A875BC87A103}" srcOrd="10" destOrd="0" parTransId="{2B128ED8-C1C3-4BDD-B007-D7D3ABB615E9}" sibTransId="{ECBF4A34-71D2-4C5F-8546-F2FF178D3026}"/>
    <dgm:cxn modelId="{98251646-B345-480F-9E91-F88CFB6514D7}" type="presOf" srcId="{A6DB7034-D1B1-4090-A97D-810F984EFF1F}" destId="{4BED25D4-2270-4036-AF33-FCCE0868B0F0}" srcOrd="0" destOrd="0" presId="urn:microsoft.com/office/officeart/2005/8/layout/hList2"/>
    <dgm:cxn modelId="{D83A0D89-1F9B-4639-A903-DF6F10053A66}" srcId="{79981544-97B0-4E33-B208-FBE81BB285E5}" destId="{5CBA0EFB-B549-4B18-86B8-4229D4BBF772}" srcOrd="9" destOrd="0" parTransId="{6A144326-0538-451F-900D-E747930AE6B0}" sibTransId="{69DC2D72-ADED-449B-8611-5DBF1CCB5969}"/>
    <dgm:cxn modelId="{5BD216E2-1F0F-4630-ACFF-162064654876}" srcId="{79981544-97B0-4E33-B208-FBE81BB285E5}" destId="{D9E30D96-ADCC-4F8F-850A-0B1ADF6464D6}" srcOrd="4" destOrd="0" parTransId="{05CB4EBC-93E1-439E-9486-C93BF87C79AA}" sibTransId="{32AC65B0-2B86-4CF8-9D90-8D8BF3F543AE}"/>
    <dgm:cxn modelId="{BEDE1DD3-9D0B-4B07-ADCC-473189FB7060}" type="presOf" srcId="{9A0F8010-AA07-4086-AFC2-7AAE3CB3C55F}" destId="{4BED25D4-2270-4036-AF33-FCCE0868B0F0}" srcOrd="0" destOrd="5" presId="urn:microsoft.com/office/officeart/2005/8/layout/hList2"/>
    <dgm:cxn modelId="{75FD611B-4C2C-4E14-BF7F-BE23C5B7085F}" srcId="{79981544-97B0-4E33-B208-FBE81BB285E5}" destId="{0D8515EC-5563-43F9-9FCA-422945EA43E5}" srcOrd="7" destOrd="0" parTransId="{5CF580BA-5DDB-4BC3-BC18-EA1F9E5EE4B2}" sibTransId="{A0F83D5B-2EBC-4045-AD9D-C7E86DBB2FE0}"/>
    <dgm:cxn modelId="{11706C1E-88DF-453C-B2CB-B5422DE56595}" type="presOf" srcId="{08080850-4255-4209-B04F-3636D873F3FC}" destId="{4BED25D4-2270-4036-AF33-FCCE0868B0F0}" srcOrd="0" destOrd="12" presId="urn:microsoft.com/office/officeart/2005/8/layout/hList2"/>
    <dgm:cxn modelId="{09502BB5-0ACF-4A24-9D3C-1B5FF0A05581}" srcId="{B5EDA1FD-BBAE-4A00-A36A-8339FB4CC339}" destId="{79981544-97B0-4E33-B208-FBE81BB285E5}" srcOrd="0" destOrd="0" parTransId="{843114F2-25A4-4F11-A4F5-0EBD3F2C92F2}" sibTransId="{7EED0E4A-3867-40F3-BB3C-144181385650}"/>
    <dgm:cxn modelId="{371CB95F-2558-46A4-99D5-6F1A8A082BE9}" type="presOf" srcId="{D9E30D96-ADCC-4F8F-850A-0B1ADF6464D6}" destId="{4BED25D4-2270-4036-AF33-FCCE0868B0F0}" srcOrd="0" destOrd="4" presId="urn:microsoft.com/office/officeart/2005/8/layout/hList2"/>
    <dgm:cxn modelId="{232CABE6-B9C6-4CC0-828C-131BEA83FA33}" type="presOf" srcId="{4A888368-E483-4640-918D-012F7DC05451}" destId="{4BED25D4-2270-4036-AF33-FCCE0868B0F0}" srcOrd="0" destOrd="13" presId="urn:microsoft.com/office/officeart/2005/8/layout/hList2"/>
    <dgm:cxn modelId="{EAC675AC-9E75-44A9-ABAD-AC838913EA24}" type="presParOf" srcId="{0148BA69-EFAF-40BE-9DD8-11142BE34E9F}" destId="{1AB05BDB-120F-47AF-A129-7E7379AF7A2E}" srcOrd="0" destOrd="0" presId="urn:microsoft.com/office/officeart/2005/8/layout/hList2"/>
    <dgm:cxn modelId="{589DD472-5735-43E7-BD00-B413E8D33E4D}" type="presParOf" srcId="{1AB05BDB-120F-47AF-A129-7E7379AF7A2E}" destId="{D5B9C739-AFAA-499A-9812-09DE90FF550E}" srcOrd="0" destOrd="0" presId="urn:microsoft.com/office/officeart/2005/8/layout/hList2"/>
    <dgm:cxn modelId="{70FF616B-3313-4CF0-B183-311565F0E3CA}" type="presParOf" srcId="{1AB05BDB-120F-47AF-A129-7E7379AF7A2E}" destId="{4BED25D4-2270-4036-AF33-FCCE0868B0F0}" srcOrd="1" destOrd="0" presId="urn:microsoft.com/office/officeart/2005/8/layout/hList2"/>
    <dgm:cxn modelId="{C3CFA32C-F3EE-408B-BE28-8592447255F7}" type="presParOf" srcId="{1AB05BDB-120F-47AF-A129-7E7379AF7A2E}" destId="{3E88595B-3432-43B1-A2AD-64A5CC40E611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1787113-392E-4D3F-9D13-8FAF33D9F655}" type="doc">
      <dgm:prSet loTypeId="urn:microsoft.com/office/officeart/2005/8/layout/pyramid1" loCatId="pyramid" qsTypeId="urn:microsoft.com/office/officeart/2005/8/quickstyle/simple1" qsCatId="simple" csTypeId="urn:microsoft.com/office/officeart/2005/8/colors/accent1_5" csCatId="accent1" phldr="1"/>
      <dgm:spPr/>
    </dgm:pt>
    <dgm:pt modelId="{ABF94A55-0F02-497B-A351-AC73055E3B9E}">
      <dgm:prSet phldrT="[Texto]" custT="1"/>
      <dgm:spPr/>
      <dgm:t>
        <a:bodyPr/>
        <a:lstStyle/>
        <a:p>
          <a:r>
            <a:rPr lang="es-ES" sz="1800" b="1" dirty="0" smtClean="0">
              <a:solidFill>
                <a:schemeClr val="bg1"/>
              </a:solidFill>
            </a:rPr>
            <a:t>PCC</a:t>
          </a:r>
        </a:p>
        <a:p>
          <a:r>
            <a:rPr lang="es-ES" sz="1800" b="1" dirty="0" smtClean="0">
              <a:solidFill>
                <a:schemeClr val="bg1"/>
              </a:solidFill>
            </a:rPr>
            <a:t>Buró político</a:t>
          </a:r>
          <a:endParaRPr lang="es-ES" sz="1800" b="1" dirty="0">
            <a:solidFill>
              <a:schemeClr val="bg1"/>
            </a:solidFill>
          </a:endParaRPr>
        </a:p>
      </dgm:t>
    </dgm:pt>
    <dgm:pt modelId="{BABFCFCB-D493-484F-A8E4-C9EB66D202C4}" type="parTrans" cxnId="{128ECC24-6358-4AAD-8974-09D57C848F78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8DB141CE-A975-4EA2-AE15-D47595DF40F9}" type="sibTrans" cxnId="{128ECC24-6358-4AAD-8974-09D57C848F78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191152D4-A346-4BEC-8054-E0B4AA5F3060}">
      <dgm:prSet phldrT="[Texto]"/>
      <dgm:spPr/>
      <dgm:t>
        <a:bodyPr/>
        <a:lstStyle/>
        <a:p>
          <a:r>
            <a:rPr lang="es-ES" i="1" dirty="0" smtClean="0">
              <a:solidFill>
                <a:schemeClr val="bg1"/>
              </a:solidFill>
            </a:rPr>
            <a:t>Conceptualización del modelo económico y social cubano de desarrollo socialista y Plan nacional de desarrollo económico y social hasta 2030</a:t>
          </a:r>
          <a:endParaRPr lang="es-ES" i="1" dirty="0">
            <a:solidFill>
              <a:schemeClr val="bg1"/>
            </a:solidFill>
          </a:endParaRPr>
        </a:p>
      </dgm:t>
    </dgm:pt>
    <dgm:pt modelId="{84CBEECF-DDB0-4DE3-AC66-D0CA6B71FA6C}" type="parTrans" cxnId="{59669ACF-70C8-409F-9896-D9FE25A64E64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9950DEDC-0B31-41E5-99E1-F3A62F23DD7D}" type="sibTrans" cxnId="{59669ACF-70C8-409F-9896-D9FE25A64E64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8F9EED7C-DBA0-4324-B1B9-FC8B0C3BAD01}">
      <dgm:prSet phldrT="[Texto]" custT="1"/>
      <dgm:spPr/>
      <dgm:t>
        <a:bodyPr/>
        <a:lstStyle/>
        <a:p>
          <a:r>
            <a:rPr lang="es-ES" sz="1600" dirty="0" smtClean="0">
              <a:solidFill>
                <a:schemeClr val="bg1"/>
              </a:solidFill>
            </a:rPr>
            <a:t>Ciudadanos</a:t>
          </a:r>
          <a:endParaRPr lang="es-ES" sz="1600" dirty="0">
            <a:solidFill>
              <a:schemeClr val="bg1"/>
            </a:solidFill>
          </a:endParaRPr>
        </a:p>
      </dgm:t>
    </dgm:pt>
    <dgm:pt modelId="{0E54F043-E3B6-4268-9DCF-82FF5D3B5276}" type="parTrans" cxnId="{5A413E70-3595-4394-9FAA-70DF1423B9E7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B49AFEDD-5359-4FE2-A2E0-CF4E9267CB54}" type="sibTrans" cxnId="{5A413E70-3595-4394-9FAA-70DF1423B9E7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A16802D0-BE7B-4BDC-934B-17F218AD27D4}">
      <dgm:prSet custT="1"/>
      <dgm:spPr/>
      <dgm:t>
        <a:bodyPr/>
        <a:lstStyle/>
        <a:p>
          <a:r>
            <a:rPr lang="es-ES" sz="1600" dirty="0" smtClean="0">
              <a:solidFill>
                <a:schemeClr val="bg1"/>
              </a:solidFill>
            </a:rPr>
            <a:t>Sistema mediático </a:t>
          </a:r>
        </a:p>
        <a:p>
          <a:r>
            <a:rPr lang="es-ES" sz="1600" dirty="0" smtClean="0">
              <a:solidFill>
                <a:schemeClr val="bg1"/>
              </a:solidFill>
            </a:rPr>
            <a:t>Profesionales de la comunicación</a:t>
          </a:r>
          <a:endParaRPr lang="es-ES" sz="1600" dirty="0">
            <a:solidFill>
              <a:schemeClr val="bg1"/>
            </a:solidFill>
          </a:endParaRPr>
        </a:p>
      </dgm:t>
    </dgm:pt>
    <dgm:pt modelId="{DF08367A-FE15-40DE-A077-02CB7E513D28}" type="parTrans" cxnId="{31430B14-F0FB-4C95-ABCB-4E6B5B74BC5E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8D940041-A3CF-4C35-970F-6F120E3089D8}" type="sibTrans" cxnId="{31430B14-F0FB-4C95-ABCB-4E6B5B74BC5E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593A9C88-7BB2-490A-ADE2-2C6C968A2722}" type="pres">
      <dgm:prSet presAssocID="{C1787113-392E-4D3F-9D13-8FAF33D9F655}" presName="Name0" presStyleCnt="0">
        <dgm:presLayoutVars>
          <dgm:dir/>
          <dgm:animLvl val="lvl"/>
          <dgm:resizeHandles val="exact"/>
        </dgm:presLayoutVars>
      </dgm:prSet>
      <dgm:spPr/>
    </dgm:pt>
    <dgm:pt modelId="{8717ABBD-7BEE-4A2E-A9F0-25A07F2F679A}" type="pres">
      <dgm:prSet presAssocID="{ABF94A55-0F02-497B-A351-AC73055E3B9E}" presName="Name8" presStyleCnt="0"/>
      <dgm:spPr/>
    </dgm:pt>
    <dgm:pt modelId="{3A0F53DC-1179-4D52-AE85-746344F0487E}" type="pres">
      <dgm:prSet presAssocID="{ABF94A55-0F02-497B-A351-AC73055E3B9E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367319-33DF-4784-B9DF-284D09E591FA}" type="pres">
      <dgm:prSet presAssocID="{ABF94A55-0F02-497B-A351-AC73055E3B9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A556BC-7A19-4FB5-BABD-A3979F166F03}" type="pres">
      <dgm:prSet presAssocID="{191152D4-A346-4BEC-8054-E0B4AA5F3060}" presName="Name8" presStyleCnt="0"/>
      <dgm:spPr/>
    </dgm:pt>
    <dgm:pt modelId="{FC537DFE-FC9B-4699-AD3D-936D16F0537C}" type="pres">
      <dgm:prSet presAssocID="{191152D4-A346-4BEC-8054-E0B4AA5F3060}" presName="level" presStyleLbl="node1" presStyleIdx="1" presStyleCnt="4" custScaleX="99754" custScaleY="100988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3C5D9D0-C546-424A-A214-BC4A66913143}" type="pres">
      <dgm:prSet presAssocID="{191152D4-A346-4BEC-8054-E0B4AA5F306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5A66D7-54DD-437E-BC1E-47B4E8D6827C}" type="pres">
      <dgm:prSet presAssocID="{A16802D0-BE7B-4BDC-934B-17F218AD27D4}" presName="Name8" presStyleCnt="0"/>
      <dgm:spPr/>
    </dgm:pt>
    <dgm:pt modelId="{888EE98A-17E9-4F7D-AE04-56DA3D8BFBE0}" type="pres">
      <dgm:prSet presAssocID="{A16802D0-BE7B-4BDC-934B-17F218AD27D4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F72274-6A27-49EE-9EBE-897957DC9B88}" type="pres">
      <dgm:prSet presAssocID="{A16802D0-BE7B-4BDC-934B-17F218AD27D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E0E763-5CBA-422E-AA10-D0608FF45FFE}" type="pres">
      <dgm:prSet presAssocID="{8F9EED7C-DBA0-4324-B1B9-FC8B0C3BAD01}" presName="Name8" presStyleCnt="0"/>
      <dgm:spPr/>
    </dgm:pt>
    <dgm:pt modelId="{8003815C-29BC-4514-A05D-31EE7335CCAA}" type="pres">
      <dgm:prSet presAssocID="{8F9EED7C-DBA0-4324-B1B9-FC8B0C3BAD01}" presName="level" presStyleLbl="node1" presStyleIdx="3" presStyleCnt="4">
        <dgm:presLayoutVars>
          <dgm:chMax val="1"/>
          <dgm:bulletEnabled val="1"/>
        </dgm:presLayoutVars>
      </dgm:prSet>
      <dgm:spPr/>
    </dgm:pt>
    <dgm:pt modelId="{797C6740-D9BF-40B2-9F14-C7C693B276F8}" type="pres">
      <dgm:prSet presAssocID="{8F9EED7C-DBA0-4324-B1B9-FC8B0C3BAD0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A413E70-3595-4394-9FAA-70DF1423B9E7}" srcId="{C1787113-392E-4D3F-9D13-8FAF33D9F655}" destId="{8F9EED7C-DBA0-4324-B1B9-FC8B0C3BAD01}" srcOrd="3" destOrd="0" parTransId="{0E54F043-E3B6-4268-9DCF-82FF5D3B5276}" sibTransId="{B49AFEDD-5359-4FE2-A2E0-CF4E9267CB54}"/>
    <dgm:cxn modelId="{8946AC23-F0A4-441A-B56A-F9224A2BE146}" type="presOf" srcId="{8F9EED7C-DBA0-4324-B1B9-FC8B0C3BAD01}" destId="{797C6740-D9BF-40B2-9F14-C7C693B276F8}" srcOrd="1" destOrd="0" presId="urn:microsoft.com/office/officeart/2005/8/layout/pyramid1"/>
    <dgm:cxn modelId="{AEE01AB9-0C75-4581-AD5F-E9DB3F1D8B3A}" type="presOf" srcId="{191152D4-A346-4BEC-8054-E0B4AA5F3060}" destId="{83C5D9D0-C546-424A-A214-BC4A66913143}" srcOrd="1" destOrd="0" presId="urn:microsoft.com/office/officeart/2005/8/layout/pyramid1"/>
    <dgm:cxn modelId="{B42D6ED2-3E3D-475A-8027-224D7302324C}" type="presOf" srcId="{191152D4-A346-4BEC-8054-E0B4AA5F3060}" destId="{FC537DFE-FC9B-4699-AD3D-936D16F0537C}" srcOrd="0" destOrd="0" presId="urn:microsoft.com/office/officeart/2005/8/layout/pyramid1"/>
    <dgm:cxn modelId="{C11E8844-A2C0-496B-BD88-F14F9613D4B0}" type="presOf" srcId="{ABF94A55-0F02-497B-A351-AC73055E3B9E}" destId="{CF367319-33DF-4784-B9DF-284D09E591FA}" srcOrd="1" destOrd="0" presId="urn:microsoft.com/office/officeart/2005/8/layout/pyramid1"/>
    <dgm:cxn modelId="{59669ACF-70C8-409F-9896-D9FE25A64E64}" srcId="{C1787113-392E-4D3F-9D13-8FAF33D9F655}" destId="{191152D4-A346-4BEC-8054-E0B4AA5F3060}" srcOrd="1" destOrd="0" parTransId="{84CBEECF-DDB0-4DE3-AC66-D0CA6B71FA6C}" sibTransId="{9950DEDC-0B31-41E5-99E1-F3A62F23DD7D}"/>
    <dgm:cxn modelId="{128ECC24-6358-4AAD-8974-09D57C848F78}" srcId="{C1787113-392E-4D3F-9D13-8FAF33D9F655}" destId="{ABF94A55-0F02-497B-A351-AC73055E3B9E}" srcOrd="0" destOrd="0" parTransId="{BABFCFCB-D493-484F-A8E4-C9EB66D202C4}" sibTransId="{8DB141CE-A975-4EA2-AE15-D47595DF40F9}"/>
    <dgm:cxn modelId="{30A2BDE2-ABC1-49E9-8BCC-21EC57E61ABC}" type="presOf" srcId="{ABF94A55-0F02-497B-A351-AC73055E3B9E}" destId="{3A0F53DC-1179-4D52-AE85-746344F0487E}" srcOrd="0" destOrd="0" presId="urn:microsoft.com/office/officeart/2005/8/layout/pyramid1"/>
    <dgm:cxn modelId="{C165C57C-4608-4CC2-922C-F8E0F099A4C5}" type="presOf" srcId="{8F9EED7C-DBA0-4324-B1B9-FC8B0C3BAD01}" destId="{8003815C-29BC-4514-A05D-31EE7335CCAA}" srcOrd="0" destOrd="0" presId="urn:microsoft.com/office/officeart/2005/8/layout/pyramid1"/>
    <dgm:cxn modelId="{2E492BD9-3C48-4D91-851F-9A82723B1A89}" type="presOf" srcId="{C1787113-392E-4D3F-9D13-8FAF33D9F655}" destId="{593A9C88-7BB2-490A-ADE2-2C6C968A2722}" srcOrd="0" destOrd="0" presId="urn:microsoft.com/office/officeart/2005/8/layout/pyramid1"/>
    <dgm:cxn modelId="{D8A9C56C-3205-4605-A773-A7EFA32439E5}" type="presOf" srcId="{A16802D0-BE7B-4BDC-934B-17F218AD27D4}" destId="{90F72274-6A27-49EE-9EBE-897957DC9B88}" srcOrd="1" destOrd="0" presId="urn:microsoft.com/office/officeart/2005/8/layout/pyramid1"/>
    <dgm:cxn modelId="{A274BC92-871C-47C2-9F63-BD22C7F487C9}" type="presOf" srcId="{A16802D0-BE7B-4BDC-934B-17F218AD27D4}" destId="{888EE98A-17E9-4F7D-AE04-56DA3D8BFBE0}" srcOrd="0" destOrd="0" presId="urn:microsoft.com/office/officeart/2005/8/layout/pyramid1"/>
    <dgm:cxn modelId="{31430B14-F0FB-4C95-ABCB-4E6B5B74BC5E}" srcId="{C1787113-392E-4D3F-9D13-8FAF33D9F655}" destId="{A16802D0-BE7B-4BDC-934B-17F218AD27D4}" srcOrd="2" destOrd="0" parTransId="{DF08367A-FE15-40DE-A077-02CB7E513D28}" sibTransId="{8D940041-A3CF-4C35-970F-6F120E3089D8}"/>
    <dgm:cxn modelId="{391DC76E-FFEE-46B0-BFFB-756AE798943A}" type="presParOf" srcId="{593A9C88-7BB2-490A-ADE2-2C6C968A2722}" destId="{8717ABBD-7BEE-4A2E-A9F0-25A07F2F679A}" srcOrd="0" destOrd="0" presId="urn:microsoft.com/office/officeart/2005/8/layout/pyramid1"/>
    <dgm:cxn modelId="{F19A841B-424C-4855-B7CF-030124B517D8}" type="presParOf" srcId="{8717ABBD-7BEE-4A2E-A9F0-25A07F2F679A}" destId="{3A0F53DC-1179-4D52-AE85-746344F0487E}" srcOrd="0" destOrd="0" presId="urn:microsoft.com/office/officeart/2005/8/layout/pyramid1"/>
    <dgm:cxn modelId="{EDAFC8F2-BA8F-4851-9008-60DDE34B439E}" type="presParOf" srcId="{8717ABBD-7BEE-4A2E-A9F0-25A07F2F679A}" destId="{CF367319-33DF-4784-B9DF-284D09E591FA}" srcOrd="1" destOrd="0" presId="urn:microsoft.com/office/officeart/2005/8/layout/pyramid1"/>
    <dgm:cxn modelId="{BE3CA9C1-26E2-48DC-85B5-41055A8C4D24}" type="presParOf" srcId="{593A9C88-7BB2-490A-ADE2-2C6C968A2722}" destId="{C6A556BC-7A19-4FB5-BABD-A3979F166F03}" srcOrd="1" destOrd="0" presId="urn:microsoft.com/office/officeart/2005/8/layout/pyramid1"/>
    <dgm:cxn modelId="{A9738FB1-59A9-48AD-BB8D-CD7956016247}" type="presParOf" srcId="{C6A556BC-7A19-4FB5-BABD-A3979F166F03}" destId="{FC537DFE-FC9B-4699-AD3D-936D16F0537C}" srcOrd="0" destOrd="0" presId="urn:microsoft.com/office/officeart/2005/8/layout/pyramid1"/>
    <dgm:cxn modelId="{445EA0B3-19BA-4C90-9232-DDC65B73A12E}" type="presParOf" srcId="{C6A556BC-7A19-4FB5-BABD-A3979F166F03}" destId="{83C5D9D0-C546-424A-A214-BC4A66913143}" srcOrd="1" destOrd="0" presId="urn:microsoft.com/office/officeart/2005/8/layout/pyramid1"/>
    <dgm:cxn modelId="{08CBE983-3F21-4065-9A13-C4EE6756AD3E}" type="presParOf" srcId="{593A9C88-7BB2-490A-ADE2-2C6C968A2722}" destId="{825A66D7-54DD-437E-BC1E-47B4E8D6827C}" srcOrd="2" destOrd="0" presId="urn:microsoft.com/office/officeart/2005/8/layout/pyramid1"/>
    <dgm:cxn modelId="{97112329-6FE5-408D-BDC2-8345CE6C0160}" type="presParOf" srcId="{825A66D7-54DD-437E-BC1E-47B4E8D6827C}" destId="{888EE98A-17E9-4F7D-AE04-56DA3D8BFBE0}" srcOrd="0" destOrd="0" presId="urn:microsoft.com/office/officeart/2005/8/layout/pyramid1"/>
    <dgm:cxn modelId="{6F6803F0-3918-4D6C-9C7D-EC4C31731A53}" type="presParOf" srcId="{825A66D7-54DD-437E-BC1E-47B4E8D6827C}" destId="{90F72274-6A27-49EE-9EBE-897957DC9B88}" srcOrd="1" destOrd="0" presId="urn:microsoft.com/office/officeart/2005/8/layout/pyramid1"/>
    <dgm:cxn modelId="{95A5AAF7-AC39-4CE1-A61A-DE13044D4C9B}" type="presParOf" srcId="{593A9C88-7BB2-490A-ADE2-2C6C968A2722}" destId="{2EE0E763-5CBA-422E-AA10-D0608FF45FFE}" srcOrd="3" destOrd="0" presId="urn:microsoft.com/office/officeart/2005/8/layout/pyramid1"/>
    <dgm:cxn modelId="{8BE7A0DE-156C-4031-8790-AD507D5E6A4B}" type="presParOf" srcId="{2EE0E763-5CBA-422E-AA10-D0608FF45FFE}" destId="{8003815C-29BC-4514-A05D-31EE7335CCAA}" srcOrd="0" destOrd="0" presId="urn:microsoft.com/office/officeart/2005/8/layout/pyramid1"/>
    <dgm:cxn modelId="{B435D683-25FF-4D34-BD10-1E2F55AAF324}" type="presParOf" srcId="{2EE0E763-5CBA-422E-AA10-D0608FF45FFE}" destId="{797C6740-D9BF-40B2-9F14-C7C693B276F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83584B8-2781-4227-A469-E5AF3A6154AC}" type="doc">
      <dgm:prSet loTypeId="urn:microsoft.com/office/officeart/2005/8/layout/pyramid3" loCatId="pyramid" qsTypeId="urn:microsoft.com/office/officeart/2005/8/quickstyle/simple1" qsCatId="simple" csTypeId="urn:microsoft.com/office/officeart/2005/8/colors/accent2_5" csCatId="accent2" phldr="1"/>
      <dgm:spPr/>
    </dgm:pt>
    <dgm:pt modelId="{2E51B2D4-4508-4EF1-A440-33064E5BD84E}">
      <dgm:prSet phldrT="[Texto]"/>
      <dgm:spPr/>
      <dgm:t>
        <a:bodyPr/>
        <a:lstStyle/>
        <a:p>
          <a:r>
            <a:rPr lang="es-ES" b="1" dirty="0" smtClean="0">
              <a:solidFill>
                <a:schemeClr val="bg1"/>
              </a:solidFill>
            </a:rPr>
            <a:t>Constitución</a:t>
          </a:r>
        </a:p>
      </dgm:t>
    </dgm:pt>
    <dgm:pt modelId="{97E67F0F-E91D-4CF3-835D-AEA786B43DF2}" type="parTrans" cxnId="{8234F64F-0FCA-4B41-872F-05BB1D67FC04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346E5CBD-7CA7-4285-9B6C-8DFD6B1E2AB9}" type="sibTrans" cxnId="{8234F64F-0FCA-4B41-872F-05BB1D67FC04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A85B9AA1-5B7B-44D4-B9E1-4C450BD63DE7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Política de comunicación del PCC</a:t>
          </a:r>
          <a:endParaRPr lang="es-ES" dirty="0">
            <a:solidFill>
              <a:schemeClr val="bg1"/>
            </a:solidFill>
          </a:endParaRPr>
        </a:p>
      </dgm:t>
    </dgm:pt>
    <dgm:pt modelId="{9A54CE94-1D2E-4B32-9BAB-CB5763CCD221}" type="parTrans" cxnId="{71AB987E-0864-489B-B65B-C8EB0267D837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2D107396-FD2E-4B8C-8247-22F7E51DAC4B}" type="sibTrans" cxnId="{71AB987E-0864-489B-B65B-C8EB0267D837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2F3BB14D-3A78-4ADE-826E-1041438DF6C9}">
      <dgm:prSet phldrT="[Texto]"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Buró político</a:t>
          </a:r>
          <a:endParaRPr lang="es-ES" dirty="0">
            <a:solidFill>
              <a:schemeClr val="bg1"/>
            </a:solidFill>
          </a:endParaRPr>
        </a:p>
      </dgm:t>
    </dgm:pt>
    <dgm:pt modelId="{55F5A932-DDE9-4D62-AC18-B588C4A363F5}" type="parTrans" cxnId="{09A91637-C10F-44CB-B58F-F45775A0AE2A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4538AD5D-AD25-4B60-A35F-98E85DA205BB}" type="sibTrans" cxnId="{09A91637-C10F-44CB-B58F-F45775A0AE2A}">
      <dgm:prSet/>
      <dgm:spPr/>
      <dgm:t>
        <a:bodyPr/>
        <a:lstStyle/>
        <a:p>
          <a:endParaRPr lang="es-ES">
            <a:solidFill>
              <a:schemeClr val="bg1"/>
            </a:solidFill>
          </a:endParaRPr>
        </a:p>
      </dgm:t>
    </dgm:pt>
    <dgm:pt modelId="{D87E8268-9CE2-4AA0-8398-87257C8FA6D5}">
      <dgm:prSet/>
      <dgm:spPr/>
      <dgm:t>
        <a:bodyPr/>
        <a:lstStyle/>
        <a:p>
          <a:r>
            <a:rPr lang="es-ES" dirty="0" smtClean="0">
              <a:solidFill>
                <a:schemeClr val="bg1"/>
              </a:solidFill>
            </a:rPr>
            <a:t>Derecho a la comunicación de los ciudadanos/profesionales</a:t>
          </a:r>
        </a:p>
        <a:p>
          <a:endParaRPr lang="es-ES" dirty="0"/>
        </a:p>
      </dgm:t>
    </dgm:pt>
    <dgm:pt modelId="{CE416A50-29DA-4FC0-9760-1E43E7F10C5C}" type="parTrans" cxnId="{12677DCC-AF03-49A3-8256-2160F723BAA9}">
      <dgm:prSet/>
      <dgm:spPr/>
      <dgm:t>
        <a:bodyPr/>
        <a:lstStyle/>
        <a:p>
          <a:endParaRPr lang="es-ES"/>
        </a:p>
      </dgm:t>
    </dgm:pt>
    <dgm:pt modelId="{99FC75A9-7FCA-434E-A461-BA8AC06320C6}" type="sibTrans" cxnId="{12677DCC-AF03-49A3-8256-2160F723BAA9}">
      <dgm:prSet/>
      <dgm:spPr/>
      <dgm:t>
        <a:bodyPr/>
        <a:lstStyle/>
        <a:p>
          <a:endParaRPr lang="es-ES"/>
        </a:p>
      </dgm:t>
    </dgm:pt>
    <dgm:pt modelId="{D0307F1C-122C-435D-9553-B740B20B4C26}" type="pres">
      <dgm:prSet presAssocID="{A83584B8-2781-4227-A469-E5AF3A6154AC}" presName="Name0" presStyleCnt="0">
        <dgm:presLayoutVars>
          <dgm:dir/>
          <dgm:animLvl val="lvl"/>
          <dgm:resizeHandles val="exact"/>
        </dgm:presLayoutVars>
      </dgm:prSet>
      <dgm:spPr/>
    </dgm:pt>
    <dgm:pt modelId="{5BF2B280-766A-4E10-BEFF-DD780D54EC7E}" type="pres">
      <dgm:prSet presAssocID="{2E51B2D4-4508-4EF1-A440-33064E5BD84E}" presName="Name8" presStyleCnt="0"/>
      <dgm:spPr/>
    </dgm:pt>
    <dgm:pt modelId="{EA3E5428-7F0D-4620-B596-9D6132D939F7}" type="pres">
      <dgm:prSet presAssocID="{2E51B2D4-4508-4EF1-A440-33064E5BD84E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71D52E-F3BA-40D2-B725-36AD526FF7C7}" type="pres">
      <dgm:prSet presAssocID="{2E51B2D4-4508-4EF1-A440-33064E5BD84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20B1C5-9F7C-47D1-8BB4-A88EF734C703}" type="pres">
      <dgm:prSet presAssocID="{D87E8268-9CE2-4AA0-8398-87257C8FA6D5}" presName="Name8" presStyleCnt="0"/>
      <dgm:spPr/>
    </dgm:pt>
    <dgm:pt modelId="{3D0413B2-4074-475A-A112-4023DB1FAB6C}" type="pres">
      <dgm:prSet presAssocID="{D87E8268-9CE2-4AA0-8398-87257C8FA6D5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A08C38-51ED-46D0-B792-AAE09AC24729}" type="pres">
      <dgm:prSet presAssocID="{D87E8268-9CE2-4AA0-8398-87257C8FA6D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86172F-8EE1-493C-87FC-E72C31D23F2B}" type="pres">
      <dgm:prSet presAssocID="{A85B9AA1-5B7B-44D4-B9E1-4C450BD63DE7}" presName="Name8" presStyleCnt="0"/>
      <dgm:spPr/>
    </dgm:pt>
    <dgm:pt modelId="{D33A6B91-EA94-4A19-B1AC-3CE7ACDCC9B0}" type="pres">
      <dgm:prSet presAssocID="{A85B9AA1-5B7B-44D4-B9E1-4C450BD63DE7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B616C5-3FD6-4532-A658-F1807A3AF2BE}" type="pres">
      <dgm:prSet presAssocID="{A85B9AA1-5B7B-44D4-B9E1-4C450BD63DE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32D360-8FA3-4C7D-AB51-1C08B0B87C4C}" type="pres">
      <dgm:prSet presAssocID="{2F3BB14D-3A78-4ADE-826E-1041438DF6C9}" presName="Name8" presStyleCnt="0"/>
      <dgm:spPr/>
    </dgm:pt>
    <dgm:pt modelId="{1C9BBC5B-6B83-428C-BD69-762BB3483312}" type="pres">
      <dgm:prSet presAssocID="{2F3BB14D-3A78-4ADE-826E-1041438DF6C9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09F614-14B1-4148-A8AD-05F74EA70AF9}" type="pres">
      <dgm:prSet presAssocID="{2F3BB14D-3A78-4ADE-826E-1041438DF6C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234F64F-0FCA-4B41-872F-05BB1D67FC04}" srcId="{A83584B8-2781-4227-A469-E5AF3A6154AC}" destId="{2E51B2D4-4508-4EF1-A440-33064E5BD84E}" srcOrd="0" destOrd="0" parTransId="{97E67F0F-E91D-4CF3-835D-AEA786B43DF2}" sibTransId="{346E5CBD-7CA7-4285-9B6C-8DFD6B1E2AB9}"/>
    <dgm:cxn modelId="{12677DCC-AF03-49A3-8256-2160F723BAA9}" srcId="{A83584B8-2781-4227-A469-E5AF3A6154AC}" destId="{D87E8268-9CE2-4AA0-8398-87257C8FA6D5}" srcOrd="1" destOrd="0" parTransId="{CE416A50-29DA-4FC0-9760-1E43E7F10C5C}" sibTransId="{99FC75A9-7FCA-434E-A461-BA8AC06320C6}"/>
    <dgm:cxn modelId="{D50EC97D-1A2F-46C3-BFA9-80477BEA4990}" type="presOf" srcId="{A83584B8-2781-4227-A469-E5AF3A6154AC}" destId="{D0307F1C-122C-435D-9553-B740B20B4C26}" srcOrd="0" destOrd="0" presId="urn:microsoft.com/office/officeart/2005/8/layout/pyramid3"/>
    <dgm:cxn modelId="{09A91637-C10F-44CB-B58F-F45775A0AE2A}" srcId="{A83584B8-2781-4227-A469-E5AF3A6154AC}" destId="{2F3BB14D-3A78-4ADE-826E-1041438DF6C9}" srcOrd="3" destOrd="0" parTransId="{55F5A932-DDE9-4D62-AC18-B588C4A363F5}" sibTransId="{4538AD5D-AD25-4B60-A35F-98E85DA205BB}"/>
    <dgm:cxn modelId="{CAFE82BA-78C3-4285-AC28-6E36F4A678E6}" type="presOf" srcId="{2F3BB14D-3A78-4ADE-826E-1041438DF6C9}" destId="{9E09F614-14B1-4148-A8AD-05F74EA70AF9}" srcOrd="1" destOrd="0" presId="urn:microsoft.com/office/officeart/2005/8/layout/pyramid3"/>
    <dgm:cxn modelId="{307775C7-BC5F-4AA4-AFC2-1CB78A8AAE5A}" type="presOf" srcId="{2E51B2D4-4508-4EF1-A440-33064E5BD84E}" destId="{EA3E5428-7F0D-4620-B596-9D6132D939F7}" srcOrd="0" destOrd="0" presId="urn:microsoft.com/office/officeart/2005/8/layout/pyramid3"/>
    <dgm:cxn modelId="{62419FAF-E3B2-4618-BECA-9A35B6A97AFB}" type="presOf" srcId="{D87E8268-9CE2-4AA0-8398-87257C8FA6D5}" destId="{40A08C38-51ED-46D0-B792-AAE09AC24729}" srcOrd="1" destOrd="0" presId="urn:microsoft.com/office/officeart/2005/8/layout/pyramid3"/>
    <dgm:cxn modelId="{710A88D9-8207-4691-8C1B-9206CA1B41C0}" type="presOf" srcId="{D87E8268-9CE2-4AA0-8398-87257C8FA6D5}" destId="{3D0413B2-4074-475A-A112-4023DB1FAB6C}" srcOrd="0" destOrd="0" presId="urn:microsoft.com/office/officeart/2005/8/layout/pyramid3"/>
    <dgm:cxn modelId="{1DE24D1C-FF2C-45C1-BFD5-F4D8D82AD255}" type="presOf" srcId="{2E51B2D4-4508-4EF1-A440-33064E5BD84E}" destId="{2C71D52E-F3BA-40D2-B725-36AD526FF7C7}" srcOrd="1" destOrd="0" presId="urn:microsoft.com/office/officeart/2005/8/layout/pyramid3"/>
    <dgm:cxn modelId="{71AB987E-0864-489B-B65B-C8EB0267D837}" srcId="{A83584B8-2781-4227-A469-E5AF3A6154AC}" destId="{A85B9AA1-5B7B-44D4-B9E1-4C450BD63DE7}" srcOrd="2" destOrd="0" parTransId="{9A54CE94-1D2E-4B32-9BAB-CB5763CCD221}" sibTransId="{2D107396-FD2E-4B8C-8247-22F7E51DAC4B}"/>
    <dgm:cxn modelId="{45B9C59C-906A-4F6B-8E19-8B018B8D7003}" type="presOf" srcId="{A85B9AA1-5B7B-44D4-B9E1-4C450BD63DE7}" destId="{D33A6B91-EA94-4A19-B1AC-3CE7ACDCC9B0}" srcOrd="0" destOrd="0" presId="urn:microsoft.com/office/officeart/2005/8/layout/pyramid3"/>
    <dgm:cxn modelId="{96903C5E-FA5E-4B88-A263-71196F7115D1}" type="presOf" srcId="{A85B9AA1-5B7B-44D4-B9E1-4C450BD63DE7}" destId="{96B616C5-3FD6-4532-A658-F1807A3AF2BE}" srcOrd="1" destOrd="0" presId="urn:microsoft.com/office/officeart/2005/8/layout/pyramid3"/>
    <dgm:cxn modelId="{62746DEB-4333-42A4-9FA7-ADB336DABFCB}" type="presOf" srcId="{2F3BB14D-3A78-4ADE-826E-1041438DF6C9}" destId="{1C9BBC5B-6B83-428C-BD69-762BB3483312}" srcOrd="0" destOrd="0" presId="urn:microsoft.com/office/officeart/2005/8/layout/pyramid3"/>
    <dgm:cxn modelId="{9BF169FC-3CAA-46E8-845B-C3B4A7B37E06}" type="presParOf" srcId="{D0307F1C-122C-435D-9553-B740B20B4C26}" destId="{5BF2B280-766A-4E10-BEFF-DD780D54EC7E}" srcOrd="0" destOrd="0" presId="urn:microsoft.com/office/officeart/2005/8/layout/pyramid3"/>
    <dgm:cxn modelId="{82779FB2-A87C-4C87-A849-145DBEA88408}" type="presParOf" srcId="{5BF2B280-766A-4E10-BEFF-DD780D54EC7E}" destId="{EA3E5428-7F0D-4620-B596-9D6132D939F7}" srcOrd="0" destOrd="0" presId="urn:microsoft.com/office/officeart/2005/8/layout/pyramid3"/>
    <dgm:cxn modelId="{6AC3CD38-28C5-47EB-8D9F-63447294BA41}" type="presParOf" srcId="{5BF2B280-766A-4E10-BEFF-DD780D54EC7E}" destId="{2C71D52E-F3BA-40D2-B725-36AD526FF7C7}" srcOrd="1" destOrd="0" presId="urn:microsoft.com/office/officeart/2005/8/layout/pyramid3"/>
    <dgm:cxn modelId="{0409CCDD-D35E-47CE-8115-FCB957A6B757}" type="presParOf" srcId="{D0307F1C-122C-435D-9553-B740B20B4C26}" destId="{3E20B1C5-9F7C-47D1-8BB4-A88EF734C703}" srcOrd="1" destOrd="0" presId="urn:microsoft.com/office/officeart/2005/8/layout/pyramid3"/>
    <dgm:cxn modelId="{ADFFA914-314C-49B3-A7CC-320766A7DC42}" type="presParOf" srcId="{3E20B1C5-9F7C-47D1-8BB4-A88EF734C703}" destId="{3D0413B2-4074-475A-A112-4023DB1FAB6C}" srcOrd="0" destOrd="0" presId="urn:microsoft.com/office/officeart/2005/8/layout/pyramid3"/>
    <dgm:cxn modelId="{01486205-BDCD-4507-AE7F-45FB57624D86}" type="presParOf" srcId="{3E20B1C5-9F7C-47D1-8BB4-A88EF734C703}" destId="{40A08C38-51ED-46D0-B792-AAE09AC24729}" srcOrd="1" destOrd="0" presId="urn:microsoft.com/office/officeart/2005/8/layout/pyramid3"/>
    <dgm:cxn modelId="{852F73D3-8F4C-4BBD-BA11-33FC51E6C546}" type="presParOf" srcId="{D0307F1C-122C-435D-9553-B740B20B4C26}" destId="{6786172F-8EE1-493C-87FC-E72C31D23F2B}" srcOrd="2" destOrd="0" presId="urn:microsoft.com/office/officeart/2005/8/layout/pyramid3"/>
    <dgm:cxn modelId="{6B9D1AB0-A8C0-4F8A-AED2-2BE46C66A420}" type="presParOf" srcId="{6786172F-8EE1-493C-87FC-E72C31D23F2B}" destId="{D33A6B91-EA94-4A19-B1AC-3CE7ACDCC9B0}" srcOrd="0" destOrd="0" presId="urn:microsoft.com/office/officeart/2005/8/layout/pyramid3"/>
    <dgm:cxn modelId="{9C01411E-79C3-4665-94D4-D77C627BD552}" type="presParOf" srcId="{6786172F-8EE1-493C-87FC-E72C31D23F2B}" destId="{96B616C5-3FD6-4532-A658-F1807A3AF2BE}" srcOrd="1" destOrd="0" presId="urn:microsoft.com/office/officeart/2005/8/layout/pyramid3"/>
    <dgm:cxn modelId="{CE502374-0D0F-4603-8396-E485031372E6}" type="presParOf" srcId="{D0307F1C-122C-435D-9553-B740B20B4C26}" destId="{4832D360-8FA3-4C7D-AB51-1C08B0B87C4C}" srcOrd="3" destOrd="0" presId="urn:microsoft.com/office/officeart/2005/8/layout/pyramid3"/>
    <dgm:cxn modelId="{404A04F7-935C-4B92-9F56-BB96A2A5435D}" type="presParOf" srcId="{4832D360-8FA3-4C7D-AB51-1C08B0B87C4C}" destId="{1C9BBC5B-6B83-428C-BD69-762BB3483312}" srcOrd="0" destOrd="0" presId="urn:microsoft.com/office/officeart/2005/8/layout/pyramid3"/>
    <dgm:cxn modelId="{E576B542-8E1F-47DE-865B-7F329AFB85F0}" type="presParOf" srcId="{4832D360-8FA3-4C7D-AB51-1C08B0B87C4C}" destId="{9E09F614-14B1-4148-A8AD-05F74EA70AF9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E08C073-E096-4101-92FF-70F09B46FF4A}" type="doc">
      <dgm:prSet loTypeId="urn:microsoft.com/office/officeart/2005/8/layout/bProcess2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71CA8E3F-C1B0-4C22-8E50-F00A89FE635F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dirty="0" smtClean="0"/>
            <a:t>PATRÓN PROFESIONAL COMUNISTA</a:t>
          </a:r>
          <a:endParaRPr lang="es-ES" dirty="0"/>
        </a:p>
      </dgm:t>
    </dgm:pt>
    <dgm:pt modelId="{1D2B86C5-1937-41C6-A3B2-9DCF40DE78D2}" type="parTrans" cxnId="{C3F48806-47FF-4FEE-9B2F-4731B264C14E}">
      <dgm:prSet/>
      <dgm:spPr/>
      <dgm:t>
        <a:bodyPr/>
        <a:lstStyle/>
        <a:p>
          <a:endParaRPr lang="es-ES"/>
        </a:p>
      </dgm:t>
    </dgm:pt>
    <dgm:pt modelId="{A1EF5867-B9E8-4E43-9DEA-6B4456B9B013}" type="sibTrans" cxnId="{C3F48806-47FF-4FEE-9B2F-4731B264C14E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s-ES"/>
        </a:p>
      </dgm:t>
    </dgm:pt>
    <dgm:pt modelId="{2044FF1E-D74D-4EEC-8D23-2CDDE43334B6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dirty="0" smtClean="0"/>
            <a:t>VERTICALISMO</a:t>
          </a:r>
          <a:endParaRPr lang="es-ES" dirty="0"/>
        </a:p>
      </dgm:t>
    </dgm:pt>
    <dgm:pt modelId="{7C71C462-238A-4242-B62B-49185488DA15}" type="parTrans" cxnId="{3EC3E37D-4B80-40B9-98F1-2493C55AC7FC}">
      <dgm:prSet/>
      <dgm:spPr/>
      <dgm:t>
        <a:bodyPr/>
        <a:lstStyle/>
        <a:p>
          <a:endParaRPr lang="es-ES"/>
        </a:p>
      </dgm:t>
    </dgm:pt>
    <dgm:pt modelId="{DA7E6608-698C-4BD2-996F-8CB5F4638CDA}" type="sibTrans" cxnId="{3EC3E37D-4B80-40B9-98F1-2493C55AC7F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s-ES"/>
        </a:p>
      </dgm:t>
    </dgm:pt>
    <dgm:pt modelId="{8479C742-205B-4C77-8D34-FE7DAD65AC79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dirty="0" smtClean="0"/>
            <a:t>FLEXIBILIZACIÓN REGULACIÓN EXTERNA DEL PERIODISMO</a:t>
          </a:r>
          <a:r>
            <a:rPr lang="es-EC" dirty="0" smtClean="0"/>
            <a:t> </a:t>
          </a:r>
          <a:endParaRPr lang="es-ES" dirty="0"/>
        </a:p>
      </dgm:t>
    </dgm:pt>
    <dgm:pt modelId="{EC70B911-7783-483A-A08A-5352060E8543}" type="parTrans" cxnId="{B35F0830-8370-47C6-9EF4-1174C12BB080}">
      <dgm:prSet/>
      <dgm:spPr/>
      <dgm:t>
        <a:bodyPr/>
        <a:lstStyle/>
        <a:p>
          <a:endParaRPr lang="es-ES"/>
        </a:p>
      </dgm:t>
    </dgm:pt>
    <dgm:pt modelId="{0DB98A6F-BE51-42EF-9BEF-9168A37600E5}" type="sibTrans" cxnId="{B35F0830-8370-47C6-9EF4-1174C12BB080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s-ES"/>
        </a:p>
      </dgm:t>
    </dgm:pt>
    <dgm:pt modelId="{0678D5E7-D7C5-4201-A2EC-51E4580B0D87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dirty="0" smtClean="0"/>
            <a:t>GOBIERNO, PCC, UPEC</a:t>
          </a:r>
          <a:endParaRPr lang="es-ES" dirty="0"/>
        </a:p>
      </dgm:t>
    </dgm:pt>
    <dgm:pt modelId="{05C54DF6-E917-4AE4-BC3D-EDFEE5905F2C}" type="parTrans" cxnId="{14992318-E32C-41B2-9318-273CC3CDE542}">
      <dgm:prSet/>
      <dgm:spPr/>
      <dgm:t>
        <a:bodyPr/>
        <a:lstStyle/>
        <a:p>
          <a:endParaRPr lang="es-ES"/>
        </a:p>
      </dgm:t>
    </dgm:pt>
    <dgm:pt modelId="{2E0ED3D1-8F00-4CD6-9A7B-9E1DA3983A72}" type="sibTrans" cxnId="{14992318-E32C-41B2-9318-273CC3CDE542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s-ES"/>
        </a:p>
      </dgm:t>
    </dgm:pt>
    <dgm:pt modelId="{6FA252AF-3223-4566-9FAD-FC2D56151F05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dirty="0" smtClean="0"/>
            <a:t>CRISIS DEL MODELO ACTUAL</a:t>
          </a:r>
          <a:endParaRPr lang="es-ES" dirty="0"/>
        </a:p>
      </dgm:t>
    </dgm:pt>
    <dgm:pt modelId="{78B0B8DD-C13E-48F5-92E9-AC9EE64E38F8}" type="parTrans" cxnId="{C76D2970-428D-4402-952E-78B983345874}">
      <dgm:prSet/>
      <dgm:spPr/>
      <dgm:t>
        <a:bodyPr/>
        <a:lstStyle/>
        <a:p>
          <a:endParaRPr lang="es-ES"/>
        </a:p>
      </dgm:t>
    </dgm:pt>
    <dgm:pt modelId="{592EC7F8-AEBA-45F4-AB55-B0BCC84E3E1D}" type="sibTrans" cxnId="{C76D2970-428D-4402-952E-78B983345874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s-ES"/>
        </a:p>
      </dgm:t>
    </dgm:pt>
    <dgm:pt modelId="{2BB67D59-2FD8-4E70-B8A4-A9266ED09D33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dirty="0" smtClean="0"/>
            <a:t>DEPENDENCIA INSTITUCIONAL</a:t>
          </a:r>
          <a:endParaRPr lang="es-ES" dirty="0"/>
        </a:p>
      </dgm:t>
    </dgm:pt>
    <dgm:pt modelId="{D5A8E76B-222F-41BD-A6EF-4120ED97A521}" type="parTrans" cxnId="{EA9D86B4-DA91-402B-9B72-3DB2DCFFD534}">
      <dgm:prSet/>
      <dgm:spPr/>
      <dgm:t>
        <a:bodyPr/>
        <a:lstStyle/>
        <a:p>
          <a:endParaRPr lang="es-ES"/>
        </a:p>
      </dgm:t>
    </dgm:pt>
    <dgm:pt modelId="{F47B30EF-E353-48F8-8102-43365051B75E}" type="sibTrans" cxnId="{EA9D86B4-DA91-402B-9B72-3DB2DCFFD534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s-ES"/>
        </a:p>
      </dgm:t>
    </dgm:pt>
    <dgm:pt modelId="{DE80AF19-6AC3-4955-9B33-C0F56BDCA13F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dirty="0" smtClean="0"/>
            <a:t>RELACIÓN DE LEALTAD Y NO DE SUBORDINACIÓN</a:t>
          </a:r>
          <a:endParaRPr lang="es-ES" dirty="0"/>
        </a:p>
      </dgm:t>
    </dgm:pt>
    <dgm:pt modelId="{AE8262BF-1A4D-4D9D-8826-33003E08ABA9}" type="parTrans" cxnId="{1031B2C8-DE90-46A6-BCE9-90F7D7BF2F1B}">
      <dgm:prSet/>
      <dgm:spPr/>
      <dgm:t>
        <a:bodyPr/>
        <a:lstStyle/>
        <a:p>
          <a:endParaRPr lang="es-ES"/>
        </a:p>
      </dgm:t>
    </dgm:pt>
    <dgm:pt modelId="{003D6BEF-7022-4F5C-8537-280E864DA5CD}" type="sibTrans" cxnId="{1031B2C8-DE90-46A6-BCE9-90F7D7BF2F1B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s-ES"/>
        </a:p>
      </dgm:t>
    </dgm:pt>
    <dgm:pt modelId="{EC52546B-728E-47A4-8C21-8FB4B52436EF}">
      <dgm:prSet phldrT="[Texto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s-ES" dirty="0" smtClean="0"/>
            <a:t>AUTONOMÍA DEL PERIODISMO</a:t>
          </a:r>
          <a:endParaRPr lang="es-ES" dirty="0"/>
        </a:p>
      </dgm:t>
    </dgm:pt>
    <dgm:pt modelId="{5F4A2C3B-1667-43FF-BCEE-3DE5DE51A43E}" type="parTrans" cxnId="{D1A99AAE-771F-44D0-A85D-9273720D3BD4}">
      <dgm:prSet/>
      <dgm:spPr/>
      <dgm:t>
        <a:bodyPr/>
        <a:lstStyle/>
        <a:p>
          <a:endParaRPr lang="es-ES"/>
        </a:p>
      </dgm:t>
    </dgm:pt>
    <dgm:pt modelId="{088BE81E-1D0F-4229-B13C-18037B0E744E}" type="sibTrans" cxnId="{D1A99AAE-771F-44D0-A85D-9273720D3BD4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endParaRPr lang="es-ES"/>
        </a:p>
      </dgm:t>
    </dgm:pt>
    <dgm:pt modelId="{EEFFB885-E0F3-4AE2-84CA-294C955AACCC}">
      <dgm:prSet phldrT="[Texto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S" b="1" dirty="0" smtClean="0"/>
            <a:t>AUTORREGULACIÓN</a:t>
          </a:r>
          <a:endParaRPr lang="es-ES" b="1" dirty="0"/>
        </a:p>
      </dgm:t>
    </dgm:pt>
    <dgm:pt modelId="{9F2172ED-2054-4F6E-859A-7530269C4E51}" type="parTrans" cxnId="{A045DB27-8CD9-4EF8-8990-FD914D50E67E}">
      <dgm:prSet/>
      <dgm:spPr/>
      <dgm:t>
        <a:bodyPr/>
        <a:lstStyle/>
        <a:p>
          <a:endParaRPr lang="es-ES"/>
        </a:p>
      </dgm:t>
    </dgm:pt>
    <dgm:pt modelId="{A2AF316F-0872-404A-A2B4-32F72D7A1320}" type="sibTrans" cxnId="{A045DB27-8CD9-4EF8-8990-FD914D50E67E}">
      <dgm:prSet/>
      <dgm:spPr/>
      <dgm:t>
        <a:bodyPr/>
        <a:lstStyle/>
        <a:p>
          <a:endParaRPr lang="es-ES"/>
        </a:p>
      </dgm:t>
    </dgm:pt>
    <dgm:pt modelId="{0B1B8F89-4895-439A-AF56-F56CE029829F}" type="pres">
      <dgm:prSet presAssocID="{2E08C073-E096-4101-92FF-70F09B46FF4A}" presName="diagram" presStyleCnt="0">
        <dgm:presLayoutVars>
          <dgm:dir/>
          <dgm:resizeHandles/>
        </dgm:presLayoutVars>
      </dgm:prSet>
      <dgm:spPr/>
    </dgm:pt>
    <dgm:pt modelId="{6D9F4BB7-58F5-4188-A97C-7193B49C541B}" type="pres">
      <dgm:prSet presAssocID="{71CA8E3F-C1B0-4C22-8E50-F00A89FE635F}" presName="firstNode" presStyleLbl="node1" presStyleIdx="0" presStyleCnt="9" custLinFactNeighborX="4056" custLinFactNeighborY="-2840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FC0479-78F5-4FE2-8E88-E16FBADF992C}" type="pres">
      <dgm:prSet presAssocID="{A1EF5867-B9E8-4E43-9DEA-6B4456B9B013}" presName="sibTrans" presStyleLbl="sibTrans2D1" presStyleIdx="0" presStyleCnt="8"/>
      <dgm:spPr/>
    </dgm:pt>
    <dgm:pt modelId="{F42CCBC5-90DB-4BDF-9A83-1CD19DA7DF50}" type="pres">
      <dgm:prSet presAssocID="{2044FF1E-D74D-4EEC-8D23-2CDDE43334B6}" presName="middleNode" presStyleCnt="0"/>
      <dgm:spPr/>
    </dgm:pt>
    <dgm:pt modelId="{E01F213D-4079-4349-B888-244904F17147}" type="pres">
      <dgm:prSet presAssocID="{2044FF1E-D74D-4EEC-8D23-2CDDE43334B6}" presName="padding" presStyleLbl="node1" presStyleIdx="0" presStyleCnt="9"/>
      <dgm:spPr/>
    </dgm:pt>
    <dgm:pt modelId="{F2F9710A-8F4C-4D5A-B18F-BAEBBC13E061}" type="pres">
      <dgm:prSet presAssocID="{2044FF1E-D74D-4EEC-8D23-2CDDE43334B6}" presName="shape" presStyleLbl="node1" presStyleIdx="1" presStyleCnt="9" custScaleX="147703" custScaleY="15028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5F8DA0-263F-42F1-81E4-12AC1A11CA80}" type="pres">
      <dgm:prSet presAssocID="{DA7E6608-698C-4BD2-996F-8CB5F4638CDA}" presName="sibTrans" presStyleLbl="sibTrans2D1" presStyleIdx="1" presStyleCnt="8"/>
      <dgm:spPr/>
    </dgm:pt>
    <dgm:pt modelId="{3344EEFD-7BD4-49B9-B8F2-8FFA4529619D}" type="pres">
      <dgm:prSet presAssocID="{2BB67D59-2FD8-4E70-B8A4-A9266ED09D33}" presName="middleNode" presStyleCnt="0"/>
      <dgm:spPr/>
    </dgm:pt>
    <dgm:pt modelId="{72821F7F-E119-40A7-B5A3-95A368807B40}" type="pres">
      <dgm:prSet presAssocID="{2BB67D59-2FD8-4E70-B8A4-A9266ED09D33}" presName="padding" presStyleLbl="node1" presStyleIdx="1" presStyleCnt="9"/>
      <dgm:spPr/>
    </dgm:pt>
    <dgm:pt modelId="{90972711-04ED-4CFA-8FC2-6C4D9A2AAAFF}" type="pres">
      <dgm:prSet presAssocID="{2BB67D59-2FD8-4E70-B8A4-A9266ED09D33}" presName="shape" presStyleLbl="node1" presStyleIdx="2" presStyleCnt="9" custScaleX="138371" custScaleY="1450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961909-1BA4-4455-BC3E-964398B2B5CE}" type="pres">
      <dgm:prSet presAssocID="{F47B30EF-E353-48F8-8102-43365051B75E}" presName="sibTrans" presStyleLbl="sibTrans2D1" presStyleIdx="2" presStyleCnt="8"/>
      <dgm:spPr/>
    </dgm:pt>
    <dgm:pt modelId="{21EE53AE-33CD-4998-AD92-54555FBE05FC}" type="pres">
      <dgm:prSet presAssocID="{6FA252AF-3223-4566-9FAD-FC2D56151F05}" presName="middleNode" presStyleCnt="0"/>
      <dgm:spPr/>
    </dgm:pt>
    <dgm:pt modelId="{C1CA898A-6FA6-4D48-A831-1F4A0EEF40F9}" type="pres">
      <dgm:prSet presAssocID="{6FA252AF-3223-4566-9FAD-FC2D56151F05}" presName="padding" presStyleLbl="node1" presStyleIdx="2" presStyleCnt="9"/>
      <dgm:spPr/>
    </dgm:pt>
    <dgm:pt modelId="{2F1B9D0D-9C1B-4F75-A99E-31A3310119AB}" type="pres">
      <dgm:prSet presAssocID="{6FA252AF-3223-4566-9FAD-FC2D56151F05}" presName="shape" presStyleLbl="node1" presStyleIdx="3" presStyleCnt="9" custScaleX="175194" custScaleY="16549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0584FF-FBB8-40FC-90FE-2DF395FD7396}" type="pres">
      <dgm:prSet presAssocID="{592EC7F8-AEBA-45F4-AB55-B0BCC84E3E1D}" presName="sibTrans" presStyleLbl="sibTrans2D1" presStyleIdx="3" presStyleCnt="8"/>
      <dgm:spPr/>
    </dgm:pt>
    <dgm:pt modelId="{6AB0A0F5-CC69-47B7-8E7D-E576F9A14DE6}" type="pres">
      <dgm:prSet presAssocID="{8479C742-205B-4C77-8D34-FE7DAD65AC79}" presName="middleNode" presStyleCnt="0"/>
      <dgm:spPr/>
    </dgm:pt>
    <dgm:pt modelId="{89B29DDE-F5DB-49D4-A8AD-0709197345F7}" type="pres">
      <dgm:prSet presAssocID="{8479C742-205B-4C77-8D34-FE7DAD65AC79}" presName="padding" presStyleLbl="node1" presStyleIdx="3" presStyleCnt="9"/>
      <dgm:spPr/>
    </dgm:pt>
    <dgm:pt modelId="{80555912-BC99-4077-8BD7-18062B0BDC07}" type="pres">
      <dgm:prSet presAssocID="{8479C742-205B-4C77-8D34-FE7DAD65AC79}" presName="shape" presStyleLbl="node1" presStyleIdx="4" presStyleCnt="9" custScaleX="179370" custScaleY="1751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286BAC-39DD-4D29-997F-C3805A2F8ECE}" type="pres">
      <dgm:prSet presAssocID="{0DB98A6F-BE51-42EF-9BEF-9168A37600E5}" presName="sibTrans" presStyleLbl="sibTrans2D1" presStyleIdx="4" presStyleCnt="8"/>
      <dgm:spPr/>
    </dgm:pt>
    <dgm:pt modelId="{660FF3BC-48C9-486A-A0EA-6CBEEB1B66CD}" type="pres">
      <dgm:prSet presAssocID="{0678D5E7-D7C5-4201-A2EC-51E4580B0D87}" presName="middleNode" presStyleCnt="0"/>
      <dgm:spPr/>
    </dgm:pt>
    <dgm:pt modelId="{28446F5D-33C8-4A49-846F-D863C47F992E}" type="pres">
      <dgm:prSet presAssocID="{0678D5E7-D7C5-4201-A2EC-51E4580B0D87}" presName="padding" presStyleLbl="node1" presStyleIdx="4" presStyleCnt="9"/>
      <dgm:spPr/>
    </dgm:pt>
    <dgm:pt modelId="{7257FAAB-31C3-42B7-B3E9-D886BA835895}" type="pres">
      <dgm:prSet presAssocID="{0678D5E7-D7C5-4201-A2EC-51E4580B0D87}" presName="shape" presStyleLbl="node1" presStyleIdx="5" presStyleCnt="9" custScaleX="132805" custScaleY="123131" custLinFactNeighborX="1139" custLinFactNeighborY="-456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BF8F21-29FD-420D-A016-DF72C29E11A2}" type="pres">
      <dgm:prSet presAssocID="{2E0ED3D1-8F00-4CD6-9A7B-9E1DA3983A72}" presName="sibTrans" presStyleLbl="sibTrans2D1" presStyleIdx="5" presStyleCnt="8"/>
      <dgm:spPr/>
    </dgm:pt>
    <dgm:pt modelId="{83EDFD28-3825-4647-A9B7-3A95BB3826AD}" type="pres">
      <dgm:prSet presAssocID="{DE80AF19-6AC3-4955-9B33-C0F56BDCA13F}" presName="middleNode" presStyleCnt="0"/>
      <dgm:spPr/>
    </dgm:pt>
    <dgm:pt modelId="{98FC66B5-81AB-42F4-8664-0D71BB8040A7}" type="pres">
      <dgm:prSet presAssocID="{DE80AF19-6AC3-4955-9B33-C0F56BDCA13F}" presName="padding" presStyleLbl="node1" presStyleIdx="5" presStyleCnt="9"/>
      <dgm:spPr/>
    </dgm:pt>
    <dgm:pt modelId="{B41E90D8-4AD0-4816-BF13-CC1E35CD9135}" type="pres">
      <dgm:prSet presAssocID="{DE80AF19-6AC3-4955-9B33-C0F56BDCA13F}" presName="shape" presStyleLbl="node1" presStyleIdx="6" presStyleCnt="9" custScaleX="161986" custScaleY="1553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BA440C-D160-41C2-AFF7-568915B6393F}" type="pres">
      <dgm:prSet presAssocID="{003D6BEF-7022-4F5C-8537-280E864DA5CD}" presName="sibTrans" presStyleLbl="sibTrans2D1" presStyleIdx="6" presStyleCnt="8"/>
      <dgm:spPr/>
    </dgm:pt>
    <dgm:pt modelId="{545481A0-2462-46B1-B634-09C4CD885134}" type="pres">
      <dgm:prSet presAssocID="{EC52546B-728E-47A4-8C21-8FB4B52436EF}" presName="middleNode" presStyleCnt="0"/>
      <dgm:spPr/>
    </dgm:pt>
    <dgm:pt modelId="{098545EC-8488-44BF-9A42-4ACAA75A7C5D}" type="pres">
      <dgm:prSet presAssocID="{EC52546B-728E-47A4-8C21-8FB4B52436EF}" presName="padding" presStyleLbl="node1" presStyleIdx="6" presStyleCnt="9"/>
      <dgm:spPr/>
    </dgm:pt>
    <dgm:pt modelId="{1BECEE8B-3922-4597-A1AF-3764DC9538A7}" type="pres">
      <dgm:prSet presAssocID="{EC52546B-728E-47A4-8C21-8FB4B52436EF}" presName="shape" presStyleLbl="node1" presStyleIdx="7" presStyleCnt="9" custScaleX="130957" custScaleY="135332" custLinFactNeighborX="2277" custLinFactNeighborY="-1024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B80D7E-2A76-44D6-A1A8-4DE687B43CE0}" type="pres">
      <dgm:prSet presAssocID="{088BE81E-1D0F-4229-B13C-18037B0E744E}" presName="sibTrans" presStyleLbl="sibTrans2D1" presStyleIdx="7" presStyleCnt="8"/>
      <dgm:spPr/>
    </dgm:pt>
    <dgm:pt modelId="{7B9C986D-E6AB-4A92-82B5-8BCC17763629}" type="pres">
      <dgm:prSet presAssocID="{EEFFB885-E0F3-4AE2-84CA-294C955AACCC}" presName="lastNode" presStyleLbl="node1" presStyleIdx="8" presStyleCnt="9" custScaleX="153366" custScaleY="150054" custLinFactX="-79996" custLinFactY="61244" custLinFactNeighborX="-100000" custLinFactNeighborY="100000">
        <dgm:presLayoutVars>
          <dgm:bulletEnabled val="1"/>
        </dgm:presLayoutVars>
      </dgm:prSet>
      <dgm:spPr/>
    </dgm:pt>
  </dgm:ptLst>
  <dgm:cxnLst>
    <dgm:cxn modelId="{C76D2970-428D-4402-952E-78B983345874}" srcId="{2E08C073-E096-4101-92FF-70F09B46FF4A}" destId="{6FA252AF-3223-4566-9FAD-FC2D56151F05}" srcOrd="3" destOrd="0" parTransId="{78B0B8DD-C13E-48F5-92E9-AC9EE64E38F8}" sibTransId="{592EC7F8-AEBA-45F4-AB55-B0BCC84E3E1D}"/>
    <dgm:cxn modelId="{A045DB27-8CD9-4EF8-8990-FD914D50E67E}" srcId="{2E08C073-E096-4101-92FF-70F09B46FF4A}" destId="{EEFFB885-E0F3-4AE2-84CA-294C955AACCC}" srcOrd="8" destOrd="0" parTransId="{9F2172ED-2054-4F6E-859A-7530269C4E51}" sibTransId="{A2AF316F-0872-404A-A2B4-32F72D7A1320}"/>
    <dgm:cxn modelId="{66FD1D5D-06AD-48F9-AFEF-FD6BA38D1BC5}" type="presOf" srcId="{71CA8E3F-C1B0-4C22-8E50-F00A89FE635F}" destId="{6D9F4BB7-58F5-4188-A97C-7193B49C541B}" srcOrd="0" destOrd="0" presId="urn:microsoft.com/office/officeart/2005/8/layout/bProcess2"/>
    <dgm:cxn modelId="{C3F48806-47FF-4FEE-9B2F-4731B264C14E}" srcId="{2E08C073-E096-4101-92FF-70F09B46FF4A}" destId="{71CA8E3F-C1B0-4C22-8E50-F00A89FE635F}" srcOrd="0" destOrd="0" parTransId="{1D2B86C5-1937-41C6-A3B2-9DCF40DE78D2}" sibTransId="{A1EF5867-B9E8-4E43-9DEA-6B4456B9B013}"/>
    <dgm:cxn modelId="{3EC3E37D-4B80-40B9-98F1-2493C55AC7FC}" srcId="{2E08C073-E096-4101-92FF-70F09B46FF4A}" destId="{2044FF1E-D74D-4EEC-8D23-2CDDE43334B6}" srcOrd="1" destOrd="0" parTransId="{7C71C462-238A-4242-B62B-49185488DA15}" sibTransId="{DA7E6608-698C-4BD2-996F-8CB5F4638CDA}"/>
    <dgm:cxn modelId="{14992318-E32C-41B2-9318-273CC3CDE542}" srcId="{2E08C073-E096-4101-92FF-70F09B46FF4A}" destId="{0678D5E7-D7C5-4201-A2EC-51E4580B0D87}" srcOrd="5" destOrd="0" parTransId="{05C54DF6-E917-4AE4-BC3D-EDFEE5905F2C}" sibTransId="{2E0ED3D1-8F00-4CD6-9A7B-9E1DA3983A72}"/>
    <dgm:cxn modelId="{A4EBA7BB-5453-471F-931E-E2014374FD02}" type="presOf" srcId="{8479C742-205B-4C77-8D34-FE7DAD65AC79}" destId="{80555912-BC99-4077-8BD7-18062B0BDC07}" srcOrd="0" destOrd="0" presId="urn:microsoft.com/office/officeart/2005/8/layout/bProcess2"/>
    <dgm:cxn modelId="{C4504E3E-6C5D-405A-AA80-87C93EB8DFF1}" type="presOf" srcId="{0DB98A6F-BE51-42EF-9BEF-9168A37600E5}" destId="{14286BAC-39DD-4D29-997F-C3805A2F8ECE}" srcOrd="0" destOrd="0" presId="urn:microsoft.com/office/officeart/2005/8/layout/bProcess2"/>
    <dgm:cxn modelId="{4F8D031C-47BC-4F12-81D6-DB958031C97F}" type="presOf" srcId="{6FA252AF-3223-4566-9FAD-FC2D56151F05}" destId="{2F1B9D0D-9C1B-4F75-A99E-31A3310119AB}" srcOrd="0" destOrd="0" presId="urn:microsoft.com/office/officeart/2005/8/layout/bProcess2"/>
    <dgm:cxn modelId="{1031B2C8-DE90-46A6-BCE9-90F7D7BF2F1B}" srcId="{2E08C073-E096-4101-92FF-70F09B46FF4A}" destId="{DE80AF19-6AC3-4955-9B33-C0F56BDCA13F}" srcOrd="6" destOrd="0" parTransId="{AE8262BF-1A4D-4D9D-8826-33003E08ABA9}" sibTransId="{003D6BEF-7022-4F5C-8537-280E864DA5CD}"/>
    <dgm:cxn modelId="{F685C1E1-F2FD-46E0-9777-A5DCBE97D8C9}" type="presOf" srcId="{088BE81E-1D0F-4229-B13C-18037B0E744E}" destId="{B9B80D7E-2A76-44D6-A1A8-4DE687B43CE0}" srcOrd="0" destOrd="0" presId="urn:microsoft.com/office/officeart/2005/8/layout/bProcess2"/>
    <dgm:cxn modelId="{70C5434E-1BE8-4CC1-9E8C-E7225E170CAE}" type="presOf" srcId="{F47B30EF-E353-48F8-8102-43365051B75E}" destId="{14961909-1BA4-4455-BC3E-964398B2B5CE}" srcOrd="0" destOrd="0" presId="urn:microsoft.com/office/officeart/2005/8/layout/bProcess2"/>
    <dgm:cxn modelId="{EA9D86B4-DA91-402B-9B72-3DB2DCFFD534}" srcId="{2E08C073-E096-4101-92FF-70F09B46FF4A}" destId="{2BB67D59-2FD8-4E70-B8A4-A9266ED09D33}" srcOrd="2" destOrd="0" parTransId="{D5A8E76B-222F-41BD-A6EF-4120ED97A521}" sibTransId="{F47B30EF-E353-48F8-8102-43365051B75E}"/>
    <dgm:cxn modelId="{D1A99AAE-771F-44D0-A85D-9273720D3BD4}" srcId="{2E08C073-E096-4101-92FF-70F09B46FF4A}" destId="{EC52546B-728E-47A4-8C21-8FB4B52436EF}" srcOrd="7" destOrd="0" parTransId="{5F4A2C3B-1667-43FF-BCEE-3DE5DE51A43E}" sibTransId="{088BE81E-1D0F-4229-B13C-18037B0E744E}"/>
    <dgm:cxn modelId="{9AE37253-F2B9-419C-AEF7-9DD774CBC5C7}" type="presOf" srcId="{2044FF1E-D74D-4EEC-8D23-2CDDE43334B6}" destId="{F2F9710A-8F4C-4D5A-B18F-BAEBBC13E061}" srcOrd="0" destOrd="0" presId="urn:microsoft.com/office/officeart/2005/8/layout/bProcess2"/>
    <dgm:cxn modelId="{30B635CC-CB7B-4621-B6B3-DB983E7DDEED}" type="presOf" srcId="{2BB67D59-2FD8-4E70-B8A4-A9266ED09D33}" destId="{90972711-04ED-4CFA-8FC2-6C4D9A2AAAFF}" srcOrd="0" destOrd="0" presId="urn:microsoft.com/office/officeart/2005/8/layout/bProcess2"/>
    <dgm:cxn modelId="{12A3FBC5-BA8F-427A-979F-CB2878DEA0FE}" type="presOf" srcId="{DE80AF19-6AC3-4955-9B33-C0F56BDCA13F}" destId="{B41E90D8-4AD0-4816-BF13-CC1E35CD9135}" srcOrd="0" destOrd="0" presId="urn:microsoft.com/office/officeart/2005/8/layout/bProcess2"/>
    <dgm:cxn modelId="{27030EBD-74C4-4194-9F5B-FBBA1FA5EE2B}" type="presOf" srcId="{0678D5E7-D7C5-4201-A2EC-51E4580B0D87}" destId="{7257FAAB-31C3-42B7-B3E9-D886BA835895}" srcOrd="0" destOrd="0" presId="urn:microsoft.com/office/officeart/2005/8/layout/bProcess2"/>
    <dgm:cxn modelId="{DA2A56D1-2A48-4143-B95D-8C9B3AC0BEC8}" type="presOf" srcId="{2E0ED3D1-8F00-4CD6-9A7B-9E1DA3983A72}" destId="{2DBF8F21-29FD-420D-A016-DF72C29E11A2}" srcOrd="0" destOrd="0" presId="urn:microsoft.com/office/officeart/2005/8/layout/bProcess2"/>
    <dgm:cxn modelId="{87850A24-933B-451F-A3AB-1FB0098789EE}" type="presOf" srcId="{A1EF5867-B9E8-4E43-9DEA-6B4456B9B013}" destId="{A4FC0479-78F5-4FE2-8E88-E16FBADF992C}" srcOrd="0" destOrd="0" presId="urn:microsoft.com/office/officeart/2005/8/layout/bProcess2"/>
    <dgm:cxn modelId="{D5011544-156A-4171-90C8-A800D25C6D6A}" type="presOf" srcId="{DA7E6608-698C-4BD2-996F-8CB5F4638CDA}" destId="{575F8DA0-263F-42F1-81E4-12AC1A11CA80}" srcOrd="0" destOrd="0" presId="urn:microsoft.com/office/officeart/2005/8/layout/bProcess2"/>
    <dgm:cxn modelId="{9DFCAA5C-627C-4CEF-8B34-6DE36E24900D}" type="presOf" srcId="{EC52546B-728E-47A4-8C21-8FB4B52436EF}" destId="{1BECEE8B-3922-4597-A1AF-3764DC9538A7}" srcOrd="0" destOrd="0" presId="urn:microsoft.com/office/officeart/2005/8/layout/bProcess2"/>
    <dgm:cxn modelId="{5C60427A-EAD7-4C4E-A6AC-0CB4909990AD}" type="presOf" srcId="{003D6BEF-7022-4F5C-8537-280E864DA5CD}" destId="{A6BA440C-D160-41C2-AFF7-568915B6393F}" srcOrd="0" destOrd="0" presId="urn:microsoft.com/office/officeart/2005/8/layout/bProcess2"/>
    <dgm:cxn modelId="{D3BD3E81-F23D-436C-B096-747FDD6AB42E}" type="presOf" srcId="{EEFFB885-E0F3-4AE2-84CA-294C955AACCC}" destId="{7B9C986D-E6AB-4A92-82B5-8BCC17763629}" srcOrd="0" destOrd="0" presId="urn:microsoft.com/office/officeart/2005/8/layout/bProcess2"/>
    <dgm:cxn modelId="{040DC6C8-B802-48A9-8463-B9B7ABC1DAA1}" type="presOf" srcId="{2E08C073-E096-4101-92FF-70F09B46FF4A}" destId="{0B1B8F89-4895-439A-AF56-F56CE029829F}" srcOrd="0" destOrd="0" presId="urn:microsoft.com/office/officeart/2005/8/layout/bProcess2"/>
    <dgm:cxn modelId="{AE06795F-D84D-4F8E-B4B2-6518C496B836}" type="presOf" srcId="{592EC7F8-AEBA-45F4-AB55-B0BCC84E3E1D}" destId="{A40584FF-FBB8-40FC-90FE-2DF395FD7396}" srcOrd="0" destOrd="0" presId="urn:microsoft.com/office/officeart/2005/8/layout/bProcess2"/>
    <dgm:cxn modelId="{B35F0830-8370-47C6-9EF4-1174C12BB080}" srcId="{2E08C073-E096-4101-92FF-70F09B46FF4A}" destId="{8479C742-205B-4C77-8D34-FE7DAD65AC79}" srcOrd="4" destOrd="0" parTransId="{EC70B911-7783-483A-A08A-5352060E8543}" sibTransId="{0DB98A6F-BE51-42EF-9BEF-9168A37600E5}"/>
    <dgm:cxn modelId="{CA92BAB3-7CE1-4CC5-AF1D-ACE9F0029FD4}" type="presParOf" srcId="{0B1B8F89-4895-439A-AF56-F56CE029829F}" destId="{6D9F4BB7-58F5-4188-A97C-7193B49C541B}" srcOrd="0" destOrd="0" presId="urn:microsoft.com/office/officeart/2005/8/layout/bProcess2"/>
    <dgm:cxn modelId="{2BCA6ED9-2D71-497D-B3AF-F740B1083ACB}" type="presParOf" srcId="{0B1B8F89-4895-439A-AF56-F56CE029829F}" destId="{A4FC0479-78F5-4FE2-8E88-E16FBADF992C}" srcOrd="1" destOrd="0" presId="urn:microsoft.com/office/officeart/2005/8/layout/bProcess2"/>
    <dgm:cxn modelId="{667A99CD-8B2E-4CCA-AAC4-CFD7D318DFDA}" type="presParOf" srcId="{0B1B8F89-4895-439A-AF56-F56CE029829F}" destId="{F42CCBC5-90DB-4BDF-9A83-1CD19DA7DF50}" srcOrd="2" destOrd="0" presId="urn:microsoft.com/office/officeart/2005/8/layout/bProcess2"/>
    <dgm:cxn modelId="{F8F5865D-52F2-4380-B157-FE67B756411C}" type="presParOf" srcId="{F42CCBC5-90DB-4BDF-9A83-1CD19DA7DF50}" destId="{E01F213D-4079-4349-B888-244904F17147}" srcOrd="0" destOrd="0" presId="urn:microsoft.com/office/officeart/2005/8/layout/bProcess2"/>
    <dgm:cxn modelId="{320B8B04-1AB9-4B3E-BF5F-99E67E1F3C57}" type="presParOf" srcId="{F42CCBC5-90DB-4BDF-9A83-1CD19DA7DF50}" destId="{F2F9710A-8F4C-4D5A-B18F-BAEBBC13E061}" srcOrd="1" destOrd="0" presId="urn:microsoft.com/office/officeart/2005/8/layout/bProcess2"/>
    <dgm:cxn modelId="{A76C387F-8DE7-4518-9709-69F348DFDC1D}" type="presParOf" srcId="{0B1B8F89-4895-439A-AF56-F56CE029829F}" destId="{575F8DA0-263F-42F1-81E4-12AC1A11CA80}" srcOrd="3" destOrd="0" presId="urn:microsoft.com/office/officeart/2005/8/layout/bProcess2"/>
    <dgm:cxn modelId="{033EB730-BBB5-4F34-BF3E-4716B6F4141F}" type="presParOf" srcId="{0B1B8F89-4895-439A-AF56-F56CE029829F}" destId="{3344EEFD-7BD4-49B9-B8F2-8FFA4529619D}" srcOrd="4" destOrd="0" presId="urn:microsoft.com/office/officeart/2005/8/layout/bProcess2"/>
    <dgm:cxn modelId="{331836D8-5925-4F34-978C-6B462F6E5089}" type="presParOf" srcId="{3344EEFD-7BD4-49B9-B8F2-8FFA4529619D}" destId="{72821F7F-E119-40A7-B5A3-95A368807B40}" srcOrd="0" destOrd="0" presId="urn:microsoft.com/office/officeart/2005/8/layout/bProcess2"/>
    <dgm:cxn modelId="{26D4782B-8F39-423F-A274-106C2E1E0409}" type="presParOf" srcId="{3344EEFD-7BD4-49B9-B8F2-8FFA4529619D}" destId="{90972711-04ED-4CFA-8FC2-6C4D9A2AAAFF}" srcOrd="1" destOrd="0" presId="urn:microsoft.com/office/officeart/2005/8/layout/bProcess2"/>
    <dgm:cxn modelId="{9AB2175F-E2ED-4B55-B187-23253ABF1F14}" type="presParOf" srcId="{0B1B8F89-4895-439A-AF56-F56CE029829F}" destId="{14961909-1BA4-4455-BC3E-964398B2B5CE}" srcOrd="5" destOrd="0" presId="urn:microsoft.com/office/officeart/2005/8/layout/bProcess2"/>
    <dgm:cxn modelId="{97B9FC99-95D8-42FE-B805-D570979FB8EC}" type="presParOf" srcId="{0B1B8F89-4895-439A-AF56-F56CE029829F}" destId="{21EE53AE-33CD-4998-AD92-54555FBE05FC}" srcOrd="6" destOrd="0" presId="urn:microsoft.com/office/officeart/2005/8/layout/bProcess2"/>
    <dgm:cxn modelId="{8D4B8FD0-4A15-41B4-AADE-8EA884874C7A}" type="presParOf" srcId="{21EE53AE-33CD-4998-AD92-54555FBE05FC}" destId="{C1CA898A-6FA6-4D48-A831-1F4A0EEF40F9}" srcOrd="0" destOrd="0" presId="urn:microsoft.com/office/officeart/2005/8/layout/bProcess2"/>
    <dgm:cxn modelId="{598CDB89-BAB5-466A-AFCD-A934BBF7FC24}" type="presParOf" srcId="{21EE53AE-33CD-4998-AD92-54555FBE05FC}" destId="{2F1B9D0D-9C1B-4F75-A99E-31A3310119AB}" srcOrd="1" destOrd="0" presId="urn:microsoft.com/office/officeart/2005/8/layout/bProcess2"/>
    <dgm:cxn modelId="{396D2964-E528-4AFE-943E-13DE36D03FB3}" type="presParOf" srcId="{0B1B8F89-4895-439A-AF56-F56CE029829F}" destId="{A40584FF-FBB8-40FC-90FE-2DF395FD7396}" srcOrd="7" destOrd="0" presId="urn:microsoft.com/office/officeart/2005/8/layout/bProcess2"/>
    <dgm:cxn modelId="{E3CBDC22-272D-44AA-B86D-D4D45E3D4D00}" type="presParOf" srcId="{0B1B8F89-4895-439A-AF56-F56CE029829F}" destId="{6AB0A0F5-CC69-47B7-8E7D-E576F9A14DE6}" srcOrd="8" destOrd="0" presId="urn:microsoft.com/office/officeart/2005/8/layout/bProcess2"/>
    <dgm:cxn modelId="{F7C83E08-9298-4CB9-8F05-F3E2BB053984}" type="presParOf" srcId="{6AB0A0F5-CC69-47B7-8E7D-E576F9A14DE6}" destId="{89B29DDE-F5DB-49D4-A8AD-0709197345F7}" srcOrd="0" destOrd="0" presId="urn:microsoft.com/office/officeart/2005/8/layout/bProcess2"/>
    <dgm:cxn modelId="{5ED159F8-C244-4A40-8947-F3D14D53B2B7}" type="presParOf" srcId="{6AB0A0F5-CC69-47B7-8E7D-E576F9A14DE6}" destId="{80555912-BC99-4077-8BD7-18062B0BDC07}" srcOrd="1" destOrd="0" presId="urn:microsoft.com/office/officeart/2005/8/layout/bProcess2"/>
    <dgm:cxn modelId="{4ACC8C13-D00E-4241-8040-12FFA97D58FD}" type="presParOf" srcId="{0B1B8F89-4895-439A-AF56-F56CE029829F}" destId="{14286BAC-39DD-4D29-997F-C3805A2F8ECE}" srcOrd="9" destOrd="0" presId="urn:microsoft.com/office/officeart/2005/8/layout/bProcess2"/>
    <dgm:cxn modelId="{97C0CB18-F8BD-4BDA-A899-65A4DE99D298}" type="presParOf" srcId="{0B1B8F89-4895-439A-AF56-F56CE029829F}" destId="{660FF3BC-48C9-486A-A0EA-6CBEEB1B66CD}" srcOrd="10" destOrd="0" presId="urn:microsoft.com/office/officeart/2005/8/layout/bProcess2"/>
    <dgm:cxn modelId="{1C3A73A7-5DEE-4FA4-BFB1-1D8A733867EF}" type="presParOf" srcId="{660FF3BC-48C9-486A-A0EA-6CBEEB1B66CD}" destId="{28446F5D-33C8-4A49-846F-D863C47F992E}" srcOrd="0" destOrd="0" presId="urn:microsoft.com/office/officeart/2005/8/layout/bProcess2"/>
    <dgm:cxn modelId="{30233605-E405-489B-A1AF-3AA0057F2BC5}" type="presParOf" srcId="{660FF3BC-48C9-486A-A0EA-6CBEEB1B66CD}" destId="{7257FAAB-31C3-42B7-B3E9-D886BA835895}" srcOrd="1" destOrd="0" presId="urn:microsoft.com/office/officeart/2005/8/layout/bProcess2"/>
    <dgm:cxn modelId="{2170B250-AE58-4B9D-8CCE-76E286F7343C}" type="presParOf" srcId="{0B1B8F89-4895-439A-AF56-F56CE029829F}" destId="{2DBF8F21-29FD-420D-A016-DF72C29E11A2}" srcOrd="11" destOrd="0" presId="urn:microsoft.com/office/officeart/2005/8/layout/bProcess2"/>
    <dgm:cxn modelId="{7335D12B-D06C-4735-A39C-03E01506665A}" type="presParOf" srcId="{0B1B8F89-4895-439A-AF56-F56CE029829F}" destId="{83EDFD28-3825-4647-A9B7-3A95BB3826AD}" srcOrd="12" destOrd="0" presId="urn:microsoft.com/office/officeart/2005/8/layout/bProcess2"/>
    <dgm:cxn modelId="{3B9BE724-C947-47E2-8A65-79CE310D641F}" type="presParOf" srcId="{83EDFD28-3825-4647-A9B7-3A95BB3826AD}" destId="{98FC66B5-81AB-42F4-8664-0D71BB8040A7}" srcOrd="0" destOrd="0" presId="urn:microsoft.com/office/officeart/2005/8/layout/bProcess2"/>
    <dgm:cxn modelId="{ECFA3F7C-67A3-44E4-9C23-A2F1E5268FF0}" type="presParOf" srcId="{83EDFD28-3825-4647-A9B7-3A95BB3826AD}" destId="{B41E90D8-4AD0-4816-BF13-CC1E35CD9135}" srcOrd="1" destOrd="0" presId="urn:microsoft.com/office/officeart/2005/8/layout/bProcess2"/>
    <dgm:cxn modelId="{BED22065-C5B5-4EB3-86BC-4C739345A3D6}" type="presParOf" srcId="{0B1B8F89-4895-439A-AF56-F56CE029829F}" destId="{A6BA440C-D160-41C2-AFF7-568915B6393F}" srcOrd="13" destOrd="0" presId="urn:microsoft.com/office/officeart/2005/8/layout/bProcess2"/>
    <dgm:cxn modelId="{22A1D865-4111-4CAA-A2C4-7F4A90BBF9D1}" type="presParOf" srcId="{0B1B8F89-4895-439A-AF56-F56CE029829F}" destId="{545481A0-2462-46B1-B634-09C4CD885134}" srcOrd="14" destOrd="0" presId="urn:microsoft.com/office/officeart/2005/8/layout/bProcess2"/>
    <dgm:cxn modelId="{20926EFA-7029-4372-9221-F2EB648FC515}" type="presParOf" srcId="{545481A0-2462-46B1-B634-09C4CD885134}" destId="{098545EC-8488-44BF-9A42-4ACAA75A7C5D}" srcOrd="0" destOrd="0" presId="urn:microsoft.com/office/officeart/2005/8/layout/bProcess2"/>
    <dgm:cxn modelId="{4D0DFD8F-04D3-4140-9CD9-BF9BB77E6BE2}" type="presParOf" srcId="{545481A0-2462-46B1-B634-09C4CD885134}" destId="{1BECEE8B-3922-4597-A1AF-3764DC9538A7}" srcOrd="1" destOrd="0" presId="urn:microsoft.com/office/officeart/2005/8/layout/bProcess2"/>
    <dgm:cxn modelId="{A4192DDA-DAAD-44B6-A85C-57904BEFE495}" type="presParOf" srcId="{0B1B8F89-4895-439A-AF56-F56CE029829F}" destId="{B9B80D7E-2A76-44D6-A1A8-4DE687B43CE0}" srcOrd="15" destOrd="0" presId="urn:microsoft.com/office/officeart/2005/8/layout/bProcess2"/>
    <dgm:cxn modelId="{D9FBE163-72AF-4BE7-BA2E-75344382076B}" type="presParOf" srcId="{0B1B8F89-4895-439A-AF56-F56CE029829F}" destId="{7B9C986D-E6AB-4A92-82B5-8BCC17763629}" srcOrd="1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273D1AC-1A38-4071-8D31-D054275E0F8A}" type="doc">
      <dgm:prSet loTypeId="urn:microsoft.com/office/officeart/2005/8/layout/matrix3" loCatId="matrix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2CB7B3F-13BB-4399-8D66-7580EF05376D}">
      <dgm:prSet phldrT="[Texto]"/>
      <dgm:spPr/>
      <dgm:t>
        <a:bodyPr/>
        <a:lstStyle/>
        <a:p>
          <a:r>
            <a:rPr lang="es-EC" dirty="0" smtClean="0"/>
            <a:t>Ley de Prensa </a:t>
          </a:r>
          <a:endParaRPr lang="es-ES" dirty="0"/>
        </a:p>
      </dgm:t>
    </dgm:pt>
    <dgm:pt modelId="{C57EFF35-DF38-4D09-8F04-BA6C40738B8F}" type="parTrans" cxnId="{AB7ABEAF-11DE-4C26-835D-B4B91BA1906C}">
      <dgm:prSet/>
      <dgm:spPr/>
      <dgm:t>
        <a:bodyPr/>
        <a:lstStyle/>
        <a:p>
          <a:endParaRPr lang="es-ES"/>
        </a:p>
      </dgm:t>
    </dgm:pt>
    <dgm:pt modelId="{71EF1743-2CA2-45F4-9162-6FA537E70658}" type="sibTrans" cxnId="{AB7ABEAF-11DE-4C26-835D-B4B91BA1906C}">
      <dgm:prSet/>
      <dgm:spPr/>
      <dgm:t>
        <a:bodyPr/>
        <a:lstStyle/>
        <a:p>
          <a:endParaRPr lang="es-ES"/>
        </a:p>
      </dgm:t>
    </dgm:pt>
    <dgm:pt modelId="{18A54CD5-F474-4D33-8F7A-BDB016675DB4}">
      <dgm:prSet phldrT="[Texto]"/>
      <dgm:spPr/>
      <dgm:t>
        <a:bodyPr/>
        <a:lstStyle/>
        <a:p>
          <a:r>
            <a:rPr lang="es-EC" dirty="0" smtClean="0"/>
            <a:t>Legislación de los derechos, los deberes y las responsabilidades en materia comunicacional de TODOS los actores </a:t>
          </a:r>
          <a:endParaRPr lang="es-ES" dirty="0"/>
        </a:p>
      </dgm:t>
    </dgm:pt>
    <dgm:pt modelId="{A5E20A5C-A706-484E-9C86-B8EF19BA3763}" type="parTrans" cxnId="{D67C05F2-0331-4CFD-9AF7-7C7DC823F87F}">
      <dgm:prSet/>
      <dgm:spPr/>
      <dgm:t>
        <a:bodyPr/>
        <a:lstStyle/>
        <a:p>
          <a:endParaRPr lang="es-ES"/>
        </a:p>
      </dgm:t>
    </dgm:pt>
    <dgm:pt modelId="{00823781-FBB9-4E3E-9B8E-4C88937AA650}" type="sibTrans" cxnId="{D67C05F2-0331-4CFD-9AF7-7C7DC823F87F}">
      <dgm:prSet/>
      <dgm:spPr/>
      <dgm:t>
        <a:bodyPr/>
        <a:lstStyle/>
        <a:p>
          <a:endParaRPr lang="es-ES"/>
        </a:p>
      </dgm:t>
    </dgm:pt>
    <dgm:pt modelId="{5E1B6429-7772-41D2-868E-88B4B9D88FB6}">
      <dgm:prSet phldrT="[Texto]"/>
      <dgm:spPr/>
      <dgm:t>
        <a:bodyPr/>
        <a:lstStyle/>
        <a:p>
          <a:r>
            <a:rPr lang="es-EC" dirty="0" smtClean="0"/>
            <a:t>Ejercicio de inteligencia, transparencia y limpieza que implique la consulta, el consejo, el asesoramiento y el consenso de todas las partes</a:t>
          </a:r>
          <a:endParaRPr lang="es-ES" dirty="0"/>
        </a:p>
      </dgm:t>
    </dgm:pt>
    <dgm:pt modelId="{CE67CC9B-5D67-428F-962A-12F42A530FAB}" type="parTrans" cxnId="{F52EDB3D-798E-474C-81AB-7892A6860025}">
      <dgm:prSet/>
      <dgm:spPr/>
      <dgm:t>
        <a:bodyPr/>
        <a:lstStyle/>
        <a:p>
          <a:endParaRPr lang="es-ES"/>
        </a:p>
      </dgm:t>
    </dgm:pt>
    <dgm:pt modelId="{C52C0593-47C5-4F85-A844-4087E197C4E5}" type="sibTrans" cxnId="{F52EDB3D-798E-474C-81AB-7892A6860025}">
      <dgm:prSet/>
      <dgm:spPr/>
      <dgm:t>
        <a:bodyPr/>
        <a:lstStyle/>
        <a:p>
          <a:endParaRPr lang="es-ES"/>
        </a:p>
      </dgm:t>
    </dgm:pt>
    <dgm:pt modelId="{A6AE676D-DAB2-441D-9B90-B321444B87E7}">
      <dgm:prSet phldrT="[Texto]" phldr="1"/>
      <dgm:spPr/>
      <dgm:t>
        <a:bodyPr/>
        <a:lstStyle/>
        <a:p>
          <a:endParaRPr lang="es-ES"/>
        </a:p>
      </dgm:t>
    </dgm:pt>
    <dgm:pt modelId="{A16C669A-48F0-4CB7-9C36-D5120A1C8DED}" type="parTrans" cxnId="{73A927F9-F26B-4BBA-BF1C-40235EED6383}">
      <dgm:prSet/>
      <dgm:spPr/>
      <dgm:t>
        <a:bodyPr/>
        <a:lstStyle/>
        <a:p>
          <a:endParaRPr lang="es-ES"/>
        </a:p>
      </dgm:t>
    </dgm:pt>
    <dgm:pt modelId="{DA719E97-070B-47D7-A664-730BD5DC6A3D}" type="sibTrans" cxnId="{73A927F9-F26B-4BBA-BF1C-40235EED6383}">
      <dgm:prSet/>
      <dgm:spPr/>
      <dgm:t>
        <a:bodyPr/>
        <a:lstStyle/>
        <a:p>
          <a:endParaRPr lang="es-ES"/>
        </a:p>
      </dgm:t>
    </dgm:pt>
    <dgm:pt modelId="{CE2A21EB-F86C-4837-AFCF-30D7CA700287}">
      <dgm:prSet/>
      <dgm:spPr/>
      <dgm:t>
        <a:bodyPr/>
        <a:lstStyle/>
        <a:p>
          <a:r>
            <a:rPr lang="es-ES" dirty="0" smtClean="0"/>
            <a:t>Cuerpo de ley al derecho constitucional de la comunicación en Cuba</a:t>
          </a:r>
          <a:endParaRPr lang="es-ES" dirty="0"/>
        </a:p>
      </dgm:t>
    </dgm:pt>
    <dgm:pt modelId="{4B0CB748-0875-47B4-830C-B5A0F48A61B1}" type="parTrans" cxnId="{067ECF13-A710-44B0-A970-4E98135FA0AF}">
      <dgm:prSet/>
      <dgm:spPr/>
      <dgm:t>
        <a:bodyPr/>
        <a:lstStyle/>
        <a:p>
          <a:endParaRPr lang="es-ES"/>
        </a:p>
      </dgm:t>
    </dgm:pt>
    <dgm:pt modelId="{97B26DF0-A882-4005-A3AB-EC1E4D0A53C0}" type="sibTrans" cxnId="{067ECF13-A710-44B0-A970-4E98135FA0AF}">
      <dgm:prSet/>
      <dgm:spPr/>
      <dgm:t>
        <a:bodyPr/>
        <a:lstStyle/>
        <a:p>
          <a:endParaRPr lang="es-ES"/>
        </a:p>
      </dgm:t>
    </dgm:pt>
    <dgm:pt modelId="{4BDC76B9-D82C-4DD2-AB62-238336C120AA}" type="pres">
      <dgm:prSet presAssocID="{C273D1AC-1A38-4071-8D31-D054275E0F8A}" presName="matrix" presStyleCnt="0">
        <dgm:presLayoutVars>
          <dgm:chMax val="1"/>
          <dgm:dir/>
          <dgm:resizeHandles val="exact"/>
        </dgm:presLayoutVars>
      </dgm:prSet>
      <dgm:spPr/>
    </dgm:pt>
    <dgm:pt modelId="{FC97634F-2C48-4F5C-BDB6-1A28CE94C561}" type="pres">
      <dgm:prSet presAssocID="{C273D1AC-1A38-4071-8D31-D054275E0F8A}" presName="diamond" presStyleLbl="bgShp" presStyleIdx="0" presStyleCnt="1"/>
      <dgm:spPr/>
    </dgm:pt>
    <dgm:pt modelId="{B10C163A-D6B8-485E-A89E-CF4D7B643733}" type="pres">
      <dgm:prSet presAssocID="{C273D1AC-1A38-4071-8D31-D054275E0F8A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329C97-D13D-49F9-87E2-A09A7E3BDB09}" type="pres">
      <dgm:prSet presAssocID="{C273D1AC-1A38-4071-8D31-D054275E0F8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11A0E55-9326-44D0-B41A-D727F6E1E29B}" type="pres">
      <dgm:prSet presAssocID="{C273D1AC-1A38-4071-8D31-D054275E0F8A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8EA08B-D373-4E47-B2BA-30BF305416F2}" type="pres">
      <dgm:prSet presAssocID="{C273D1AC-1A38-4071-8D31-D054275E0F8A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E673DA2-A284-497B-BDFE-1EA76FE5D35B}" type="presOf" srcId="{CE2A21EB-F86C-4837-AFCF-30D7CA700287}" destId="{B6329C97-D13D-49F9-87E2-A09A7E3BDB09}" srcOrd="0" destOrd="0" presId="urn:microsoft.com/office/officeart/2005/8/layout/matrix3"/>
    <dgm:cxn modelId="{F52EDB3D-798E-474C-81AB-7892A6860025}" srcId="{C273D1AC-1A38-4071-8D31-D054275E0F8A}" destId="{5E1B6429-7772-41D2-868E-88B4B9D88FB6}" srcOrd="3" destOrd="0" parTransId="{CE67CC9B-5D67-428F-962A-12F42A530FAB}" sibTransId="{C52C0593-47C5-4F85-A844-4087E197C4E5}"/>
    <dgm:cxn modelId="{AB7ABEAF-11DE-4C26-835D-B4B91BA1906C}" srcId="{C273D1AC-1A38-4071-8D31-D054275E0F8A}" destId="{C2CB7B3F-13BB-4399-8D66-7580EF05376D}" srcOrd="0" destOrd="0" parTransId="{C57EFF35-DF38-4D09-8F04-BA6C40738B8F}" sibTransId="{71EF1743-2CA2-45F4-9162-6FA537E70658}"/>
    <dgm:cxn modelId="{8E8C38F0-9A81-4B5E-81B7-DB3B1F7A9DBA}" type="presOf" srcId="{C273D1AC-1A38-4071-8D31-D054275E0F8A}" destId="{4BDC76B9-D82C-4DD2-AB62-238336C120AA}" srcOrd="0" destOrd="0" presId="urn:microsoft.com/office/officeart/2005/8/layout/matrix3"/>
    <dgm:cxn modelId="{E731632F-819C-4B32-BBD8-AAAC8E80417A}" type="presOf" srcId="{18A54CD5-F474-4D33-8F7A-BDB016675DB4}" destId="{211A0E55-9326-44D0-B41A-D727F6E1E29B}" srcOrd="0" destOrd="0" presId="urn:microsoft.com/office/officeart/2005/8/layout/matrix3"/>
    <dgm:cxn modelId="{73A927F9-F26B-4BBA-BF1C-40235EED6383}" srcId="{C273D1AC-1A38-4071-8D31-D054275E0F8A}" destId="{A6AE676D-DAB2-441D-9B90-B321444B87E7}" srcOrd="4" destOrd="0" parTransId="{A16C669A-48F0-4CB7-9C36-D5120A1C8DED}" sibTransId="{DA719E97-070B-47D7-A664-730BD5DC6A3D}"/>
    <dgm:cxn modelId="{067ECF13-A710-44B0-A970-4E98135FA0AF}" srcId="{C273D1AC-1A38-4071-8D31-D054275E0F8A}" destId="{CE2A21EB-F86C-4837-AFCF-30D7CA700287}" srcOrd="1" destOrd="0" parTransId="{4B0CB748-0875-47B4-830C-B5A0F48A61B1}" sibTransId="{97B26DF0-A882-4005-A3AB-EC1E4D0A53C0}"/>
    <dgm:cxn modelId="{D67C05F2-0331-4CFD-9AF7-7C7DC823F87F}" srcId="{C273D1AC-1A38-4071-8D31-D054275E0F8A}" destId="{18A54CD5-F474-4D33-8F7A-BDB016675DB4}" srcOrd="2" destOrd="0" parTransId="{A5E20A5C-A706-484E-9C86-B8EF19BA3763}" sibTransId="{00823781-FBB9-4E3E-9B8E-4C88937AA650}"/>
    <dgm:cxn modelId="{F0E4DE4F-81BF-4BF1-9928-F4656E5F5D8D}" type="presOf" srcId="{C2CB7B3F-13BB-4399-8D66-7580EF05376D}" destId="{B10C163A-D6B8-485E-A89E-CF4D7B643733}" srcOrd="0" destOrd="0" presId="urn:microsoft.com/office/officeart/2005/8/layout/matrix3"/>
    <dgm:cxn modelId="{53C3FE80-B6F8-41DD-881B-E50FE14763FD}" type="presOf" srcId="{5E1B6429-7772-41D2-868E-88B4B9D88FB6}" destId="{858EA08B-D373-4E47-B2BA-30BF305416F2}" srcOrd="0" destOrd="0" presId="urn:microsoft.com/office/officeart/2005/8/layout/matrix3"/>
    <dgm:cxn modelId="{80290D33-B878-4DA2-9574-33511FB41773}" type="presParOf" srcId="{4BDC76B9-D82C-4DD2-AB62-238336C120AA}" destId="{FC97634F-2C48-4F5C-BDB6-1A28CE94C561}" srcOrd="0" destOrd="0" presId="urn:microsoft.com/office/officeart/2005/8/layout/matrix3"/>
    <dgm:cxn modelId="{DE180220-0CF9-4198-A61E-DFBEF2018179}" type="presParOf" srcId="{4BDC76B9-D82C-4DD2-AB62-238336C120AA}" destId="{B10C163A-D6B8-485E-A89E-CF4D7B643733}" srcOrd="1" destOrd="0" presId="urn:microsoft.com/office/officeart/2005/8/layout/matrix3"/>
    <dgm:cxn modelId="{5FFBED1D-F449-4489-A9F8-4F30B543F7A1}" type="presParOf" srcId="{4BDC76B9-D82C-4DD2-AB62-238336C120AA}" destId="{B6329C97-D13D-49F9-87E2-A09A7E3BDB09}" srcOrd="2" destOrd="0" presId="urn:microsoft.com/office/officeart/2005/8/layout/matrix3"/>
    <dgm:cxn modelId="{11A01EC9-FAB3-4103-871D-8D6C61D50B8A}" type="presParOf" srcId="{4BDC76B9-D82C-4DD2-AB62-238336C120AA}" destId="{211A0E55-9326-44D0-B41A-D727F6E1E29B}" srcOrd="3" destOrd="0" presId="urn:microsoft.com/office/officeart/2005/8/layout/matrix3"/>
    <dgm:cxn modelId="{EC988510-F972-4EF8-BD67-AE1B01879100}" type="presParOf" srcId="{4BDC76B9-D82C-4DD2-AB62-238336C120AA}" destId="{858EA08B-D373-4E47-B2BA-30BF305416F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4D3F504-E232-4FED-9B9C-63D7D8946C04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908F63A-A448-4BFB-BD6D-ED16304C2392}">
      <dgm:prSet phldrT="[Texto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es-EC" sz="1400" dirty="0" smtClean="0">
              <a:solidFill>
                <a:schemeClr val="bg1"/>
              </a:solidFill>
            </a:rPr>
            <a:t>Distorsión de las funciones de contrapeso y equilibrio de los medios de comunicación cubanos</a:t>
          </a:r>
          <a:endParaRPr lang="es-ES" sz="1400" dirty="0">
            <a:solidFill>
              <a:schemeClr val="bg1"/>
            </a:solidFill>
          </a:endParaRPr>
        </a:p>
      </dgm:t>
    </dgm:pt>
    <dgm:pt modelId="{406F44F4-738E-4A88-AFE7-663C090BCE5B}" type="parTrans" cxnId="{A9AC66F5-C929-466A-B885-CD0B099BB738}">
      <dgm:prSet/>
      <dgm:spPr/>
      <dgm:t>
        <a:bodyPr/>
        <a:lstStyle/>
        <a:p>
          <a:endParaRPr lang="es-ES"/>
        </a:p>
      </dgm:t>
    </dgm:pt>
    <dgm:pt modelId="{89631D79-27E5-4E59-B931-9D6F94323B73}" type="sibTrans" cxnId="{A9AC66F5-C929-466A-B885-CD0B099BB738}">
      <dgm:prSet/>
      <dgm:spPr/>
      <dgm:t>
        <a:bodyPr/>
        <a:lstStyle/>
        <a:p>
          <a:endParaRPr lang="es-ES"/>
        </a:p>
      </dgm:t>
    </dgm:pt>
    <dgm:pt modelId="{89BEFF88-A5FC-4017-9639-99D2841E9394}">
      <dgm:prSet phldrT="[Texto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es-ES" sz="1400" dirty="0" smtClean="0">
              <a:solidFill>
                <a:schemeClr val="bg1"/>
              </a:solidFill>
            </a:rPr>
            <a:t>Voluntarismo político, la apología y la ausencia de autorregulación democrática e institucional</a:t>
          </a:r>
          <a:endParaRPr lang="es-ES" sz="1400" dirty="0">
            <a:solidFill>
              <a:schemeClr val="bg1"/>
            </a:solidFill>
          </a:endParaRPr>
        </a:p>
      </dgm:t>
    </dgm:pt>
    <dgm:pt modelId="{DE7B855F-C895-4A3F-8524-8AB26EA3BF6A}" type="parTrans" cxnId="{17481823-23B8-4F26-B065-BEF66821553A}">
      <dgm:prSet/>
      <dgm:spPr/>
      <dgm:t>
        <a:bodyPr/>
        <a:lstStyle/>
        <a:p>
          <a:endParaRPr lang="es-ES"/>
        </a:p>
      </dgm:t>
    </dgm:pt>
    <dgm:pt modelId="{4F85756B-1B20-432C-932F-FD904DE9DB05}" type="sibTrans" cxnId="{17481823-23B8-4F26-B065-BEF66821553A}">
      <dgm:prSet/>
      <dgm:spPr/>
      <dgm:t>
        <a:bodyPr/>
        <a:lstStyle/>
        <a:p>
          <a:endParaRPr lang="es-ES"/>
        </a:p>
      </dgm:t>
    </dgm:pt>
    <dgm:pt modelId="{49140F00-F36E-486B-A16B-473AF7E17668}" type="pres">
      <dgm:prSet presAssocID="{84D3F504-E232-4FED-9B9C-63D7D8946C04}" presName="compositeShape" presStyleCnt="0">
        <dgm:presLayoutVars>
          <dgm:chMax val="2"/>
          <dgm:dir/>
          <dgm:resizeHandles val="exact"/>
        </dgm:presLayoutVars>
      </dgm:prSet>
      <dgm:spPr/>
    </dgm:pt>
    <dgm:pt modelId="{7CFD225E-D09F-48CC-A479-ADAFC92FD170}" type="pres">
      <dgm:prSet presAssocID="{84D3F504-E232-4FED-9B9C-63D7D8946C04}" presName="divider" presStyleLbl="fgShp" presStyleIdx="0" presStyleCnt="1"/>
      <dgm:spPr/>
    </dgm:pt>
    <dgm:pt modelId="{10394821-F706-4885-86CF-29C3E9742353}" type="pres">
      <dgm:prSet presAssocID="{0908F63A-A448-4BFB-BD6D-ED16304C2392}" presName="downArrow" presStyleLbl="node1" presStyleIdx="0" presStyleCnt="2"/>
      <dgm:spPr/>
    </dgm:pt>
    <dgm:pt modelId="{49B534DB-B420-4E91-9332-6360D3272201}" type="pres">
      <dgm:prSet presAssocID="{0908F63A-A448-4BFB-BD6D-ED16304C2392}" presName="downArrowText" presStyleLbl="revTx" presStyleIdx="0" presStyleCnt="2" custAng="2129419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66AFC0-3DE2-441C-BA6C-107E75601302}" type="pres">
      <dgm:prSet presAssocID="{89BEFF88-A5FC-4017-9639-99D2841E9394}" presName="upArrow" presStyleLbl="node1" presStyleIdx="1" presStyleCnt="2"/>
      <dgm:spPr/>
    </dgm:pt>
    <dgm:pt modelId="{BDAD873E-43E8-41A8-9A04-1BF0B6F02740}" type="pres">
      <dgm:prSet presAssocID="{89BEFF88-A5FC-4017-9639-99D2841E9394}" presName="upArrowText" presStyleLbl="revTx" presStyleIdx="1" presStyleCnt="2" custAng="212968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234F550-AC13-443C-8EBB-46D676CC6313}" type="presOf" srcId="{89BEFF88-A5FC-4017-9639-99D2841E9394}" destId="{BDAD873E-43E8-41A8-9A04-1BF0B6F02740}" srcOrd="0" destOrd="0" presId="urn:microsoft.com/office/officeart/2005/8/layout/arrow3"/>
    <dgm:cxn modelId="{BFCFA536-B19F-4349-929D-64B9A2DF71CF}" type="presOf" srcId="{0908F63A-A448-4BFB-BD6D-ED16304C2392}" destId="{49B534DB-B420-4E91-9332-6360D3272201}" srcOrd="0" destOrd="0" presId="urn:microsoft.com/office/officeart/2005/8/layout/arrow3"/>
    <dgm:cxn modelId="{A9AC66F5-C929-466A-B885-CD0B099BB738}" srcId="{84D3F504-E232-4FED-9B9C-63D7D8946C04}" destId="{0908F63A-A448-4BFB-BD6D-ED16304C2392}" srcOrd="0" destOrd="0" parTransId="{406F44F4-738E-4A88-AFE7-663C090BCE5B}" sibTransId="{89631D79-27E5-4E59-B931-9D6F94323B73}"/>
    <dgm:cxn modelId="{17481823-23B8-4F26-B065-BEF66821553A}" srcId="{84D3F504-E232-4FED-9B9C-63D7D8946C04}" destId="{89BEFF88-A5FC-4017-9639-99D2841E9394}" srcOrd="1" destOrd="0" parTransId="{DE7B855F-C895-4A3F-8524-8AB26EA3BF6A}" sibTransId="{4F85756B-1B20-432C-932F-FD904DE9DB05}"/>
    <dgm:cxn modelId="{ACEF0CA2-14E6-4275-A061-81044761CEA4}" type="presOf" srcId="{84D3F504-E232-4FED-9B9C-63D7D8946C04}" destId="{49140F00-F36E-486B-A16B-473AF7E17668}" srcOrd="0" destOrd="0" presId="urn:microsoft.com/office/officeart/2005/8/layout/arrow3"/>
    <dgm:cxn modelId="{F1B448F1-9113-405B-9AE9-A9AC8D2635A1}" type="presParOf" srcId="{49140F00-F36E-486B-A16B-473AF7E17668}" destId="{7CFD225E-D09F-48CC-A479-ADAFC92FD170}" srcOrd="0" destOrd="0" presId="urn:microsoft.com/office/officeart/2005/8/layout/arrow3"/>
    <dgm:cxn modelId="{6BAFFAAF-98E7-4687-B7C0-C6B03A1FE776}" type="presParOf" srcId="{49140F00-F36E-486B-A16B-473AF7E17668}" destId="{10394821-F706-4885-86CF-29C3E9742353}" srcOrd="1" destOrd="0" presId="urn:microsoft.com/office/officeart/2005/8/layout/arrow3"/>
    <dgm:cxn modelId="{92A9827D-E6C8-45B7-90B8-F78B91EFD5DC}" type="presParOf" srcId="{49140F00-F36E-486B-A16B-473AF7E17668}" destId="{49B534DB-B420-4E91-9332-6360D3272201}" srcOrd="2" destOrd="0" presId="urn:microsoft.com/office/officeart/2005/8/layout/arrow3"/>
    <dgm:cxn modelId="{17C815FE-90FB-42C3-A2AF-A4875A254E8A}" type="presParOf" srcId="{49140F00-F36E-486B-A16B-473AF7E17668}" destId="{FA66AFC0-3DE2-441C-BA6C-107E75601302}" srcOrd="3" destOrd="0" presId="urn:microsoft.com/office/officeart/2005/8/layout/arrow3"/>
    <dgm:cxn modelId="{097AB863-3FFF-4401-976A-D0CE4C2A9D23}" type="presParOf" srcId="{49140F00-F36E-486B-A16B-473AF7E17668}" destId="{BDAD873E-43E8-41A8-9A04-1BF0B6F02740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ECD4F-06EE-49B8-A5FC-3865120117B7}">
      <dsp:nvSpPr>
        <dsp:cNvPr id="0" name=""/>
        <dsp:cNvSpPr/>
      </dsp:nvSpPr>
      <dsp:spPr>
        <a:xfrm>
          <a:off x="2245714" y="0"/>
          <a:ext cx="1831000" cy="10172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Orden vigente de la comunicación a nivel global</a:t>
          </a:r>
          <a:endParaRPr lang="es-ES" sz="1500" kern="1200" dirty="0"/>
        </a:p>
      </dsp:txBody>
      <dsp:txXfrm>
        <a:off x="2275507" y="29793"/>
        <a:ext cx="1771414" cy="957636"/>
      </dsp:txXfrm>
    </dsp:sp>
    <dsp:sp modelId="{3C13C147-BF52-4A2E-AF3D-377602D405DC}">
      <dsp:nvSpPr>
        <dsp:cNvPr id="0" name=""/>
        <dsp:cNvSpPr/>
      </dsp:nvSpPr>
      <dsp:spPr>
        <a:xfrm>
          <a:off x="4890492" y="0"/>
          <a:ext cx="1831000" cy="101722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 smtClean="0"/>
            <a:t>Democratización de la comunicación</a:t>
          </a:r>
          <a:endParaRPr lang="es-ES" sz="1500" kern="1200" dirty="0"/>
        </a:p>
      </dsp:txBody>
      <dsp:txXfrm>
        <a:off x="4920285" y="29793"/>
        <a:ext cx="1771414" cy="957636"/>
      </dsp:txXfrm>
    </dsp:sp>
    <dsp:sp modelId="{2AA6DF02-3CC7-426C-A565-DC95B8C0AD07}">
      <dsp:nvSpPr>
        <dsp:cNvPr id="0" name=""/>
        <dsp:cNvSpPr/>
      </dsp:nvSpPr>
      <dsp:spPr>
        <a:xfrm>
          <a:off x="4102145" y="4323195"/>
          <a:ext cx="762916" cy="762916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5CD99A-ADA8-4A38-B403-AF2D887C0E9E}">
      <dsp:nvSpPr>
        <dsp:cNvPr id="0" name=""/>
        <dsp:cNvSpPr/>
      </dsp:nvSpPr>
      <dsp:spPr>
        <a:xfrm rot="240000">
          <a:off x="2194154" y="3996276"/>
          <a:ext cx="4578898" cy="32018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DCBFD7-ECBE-4982-9353-EC0DB75B70BE}">
      <dsp:nvSpPr>
        <dsp:cNvPr id="0" name=""/>
        <dsp:cNvSpPr/>
      </dsp:nvSpPr>
      <dsp:spPr>
        <a:xfrm rot="240000">
          <a:off x="4948311" y="3419446"/>
          <a:ext cx="1817083" cy="62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00" kern="1200" dirty="0" smtClean="0"/>
            <a:t>Paradigma cultural latinoamericano (Gámez, 2005)</a:t>
          </a:r>
          <a:endParaRPr lang="es-ES" sz="1000" kern="1200" dirty="0"/>
        </a:p>
      </dsp:txBody>
      <dsp:txXfrm>
        <a:off x="4978944" y="3450079"/>
        <a:ext cx="1755817" cy="566253"/>
      </dsp:txXfrm>
    </dsp:sp>
    <dsp:sp modelId="{1ECC8C40-F302-466A-B4FF-B9D0004B46C0}">
      <dsp:nvSpPr>
        <dsp:cNvPr id="0" name=""/>
        <dsp:cNvSpPr/>
      </dsp:nvSpPr>
      <dsp:spPr>
        <a:xfrm rot="240000">
          <a:off x="4999173" y="2748079"/>
          <a:ext cx="1817083" cy="62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err="1" smtClean="0"/>
            <a:t>Comunicación⇆Cultura</a:t>
          </a:r>
          <a:r>
            <a:rPr lang="es-ES" sz="1000" kern="1200" dirty="0" smtClean="0"/>
            <a:t> (Martín Barbero, 1991) </a:t>
          </a:r>
          <a:endParaRPr lang="es-ES" sz="1000" kern="1200" dirty="0"/>
        </a:p>
      </dsp:txBody>
      <dsp:txXfrm>
        <a:off x="5029806" y="2778712"/>
        <a:ext cx="1755817" cy="566253"/>
      </dsp:txXfrm>
    </dsp:sp>
    <dsp:sp modelId="{0BED11AC-63A4-4C76-BC18-950098A03E96}">
      <dsp:nvSpPr>
        <dsp:cNvPr id="0" name=""/>
        <dsp:cNvSpPr/>
      </dsp:nvSpPr>
      <dsp:spPr>
        <a:xfrm rot="240000">
          <a:off x="5050034" y="2076712"/>
          <a:ext cx="1817083" cy="62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Pluralidad mediática</a:t>
          </a:r>
          <a:endParaRPr lang="es-ES" sz="1000" kern="1200" dirty="0"/>
        </a:p>
      </dsp:txBody>
      <dsp:txXfrm>
        <a:off x="5080667" y="2107345"/>
        <a:ext cx="1755817" cy="566253"/>
      </dsp:txXfrm>
    </dsp:sp>
    <dsp:sp modelId="{8DC9C928-8EFA-4526-B198-507E555BE3D0}">
      <dsp:nvSpPr>
        <dsp:cNvPr id="0" name=""/>
        <dsp:cNvSpPr/>
      </dsp:nvSpPr>
      <dsp:spPr>
        <a:xfrm rot="240000">
          <a:off x="5100895" y="1405345"/>
          <a:ext cx="1817083" cy="62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Ciudadanos</a:t>
          </a:r>
          <a:endParaRPr lang="es-ES" sz="1000" kern="1200" dirty="0"/>
        </a:p>
      </dsp:txBody>
      <dsp:txXfrm>
        <a:off x="5131528" y="1435978"/>
        <a:ext cx="1755817" cy="566253"/>
      </dsp:txXfrm>
    </dsp:sp>
    <dsp:sp modelId="{3658C4AC-56D0-4873-BA4D-96B46399AC09}">
      <dsp:nvSpPr>
        <dsp:cNvPr id="0" name=""/>
        <dsp:cNvSpPr/>
      </dsp:nvSpPr>
      <dsp:spPr>
        <a:xfrm rot="240000">
          <a:off x="2303533" y="3236346"/>
          <a:ext cx="1817083" cy="62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Subordinación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Derecho </a:t>
          </a:r>
          <a:r>
            <a:rPr lang="es-ES" sz="1000" kern="1200" dirty="0" err="1" smtClean="0"/>
            <a:t>autoderminación</a:t>
          </a:r>
          <a:endParaRPr lang="es-ES" sz="1000" kern="1200" dirty="0"/>
        </a:p>
      </dsp:txBody>
      <dsp:txXfrm>
        <a:off x="2334166" y="3266979"/>
        <a:ext cx="1755817" cy="566253"/>
      </dsp:txXfrm>
    </dsp:sp>
    <dsp:sp modelId="{F5679CD5-58DE-4868-9B36-9F99D0C55D10}">
      <dsp:nvSpPr>
        <dsp:cNvPr id="0" name=""/>
        <dsp:cNvSpPr/>
      </dsp:nvSpPr>
      <dsp:spPr>
        <a:xfrm rot="240000">
          <a:off x="2354394" y="2564979"/>
          <a:ext cx="1817083" cy="62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Centralismo Centro/</a:t>
          </a:r>
          <a:r>
            <a:rPr lang="es-ES" sz="1000" kern="1200" dirty="0" err="1" smtClean="0"/>
            <a:t>Perifesia</a:t>
          </a:r>
          <a:r>
            <a:rPr lang="es-ES" sz="1000" kern="1200" dirty="0" smtClean="0"/>
            <a:t> Norte/Sur</a:t>
          </a:r>
          <a:endParaRPr lang="es-ES" sz="1000" kern="1200" dirty="0"/>
        </a:p>
      </dsp:txBody>
      <dsp:txXfrm>
        <a:off x="2385027" y="2595612"/>
        <a:ext cx="1755817" cy="566253"/>
      </dsp:txXfrm>
    </dsp:sp>
    <dsp:sp modelId="{1B308B48-378D-4241-959E-1AEF19C306B8}">
      <dsp:nvSpPr>
        <dsp:cNvPr id="0" name=""/>
        <dsp:cNvSpPr/>
      </dsp:nvSpPr>
      <dsp:spPr>
        <a:xfrm rot="240000">
          <a:off x="2405255" y="1893612"/>
          <a:ext cx="1817083" cy="6275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Monopolios</a:t>
          </a:r>
          <a:endParaRPr lang="es-ES" sz="1000" kern="1200" dirty="0"/>
        </a:p>
      </dsp:txBody>
      <dsp:txXfrm>
        <a:off x="2435888" y="1924245"/>
        <a:ext cx="1755817" cy="5662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78CA6-6A3F-459F-A74B-254639B80760}">
      <dsp:nvSpPr>
        <dsp:cNvPr id="0" name=""/>
        <dsp:cNvSpPr/>
      </dsp:nvSpPr>
      <dsp:spPr>
        <a:xfrm>
          <a:off x="1004" y="661172"/>
          <a:ext cx="1958237" cy="195823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768" tIns="13970" rIns="107768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IDEOLOGÍA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Relación imaginaria de individuos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(</a:t>
          </a:r>
          <a:r>
            <a:rPr lang="es-EC" sz="1100" kern="1200" dirty="0" err="1" smtClean="0"/>
            <a:t>Althusser</a:t>
          </a:r>
          <a:r>
            <a:rPr lang="es-EC" sz="1100" kern="1200" dirty="0" smtClean="0"/>
            <a:t>, 1968) </a:t>
          </a:r>
          <a:endParaRPr lang="es-ES" sz="1100" kern="1200" dirty="0"/>
        </a:p>
      </dsp:txBody>
      <dsp:txXfrm>
        <a:off x="287781" y="947949"/>
        <a:ext cx="1384683" cy="1384683"/>
      </dsp:txXfrm>
    </dsp:sp>
    <dsp:sp modelId="{56A3B116-0D1D-4F18-B695-9757AFBAE8B3}">
      <dsp:nvSpPr>
        <dsp:cNvPr id="0" name=""/>
        <dsp:cNvSpPr/>
      </dsp:nvSpPr>
      <dsp:spPr>
        <a:xfrm>
          <a:off x="1567594" y="661172"/>
          <a:ext cx="1958237" cy="195823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768" tIns="13970" rIns="107768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Ideología es el vinculo entre los hombres y el mundo (</a:t>
          </a:r>
          <a:r>
            <a:rPr lang="es-ES" sz="1100" kern="1200" dirty="0" err="1" smtClean="0"/>
            <a:t>Grandi</a:t>
          </a:r>
          <a:r>
            <a:rPr lang="es-ES" sz="1100" kern="1200" dirty="0" smtClean="0"/>
            <a:t>, 1995)</a:t>
          </a:r>
          <a:endParaRPr lang="es-ES" sz="1100" kern="1200" dirty="0"/>
        </a:p>
      </dsp:txBody>
      <dsp:txXfrm>
        <a:off x="1854371" y="947949"/>
        <a:ext cx="1384683" cy="1384683"/>
      </dsp:txXfrm>
    </dsp:sp>
    <dsp:sp modelId="{67E41579-7B70-4BC5-A859-F34AD61021A2}">
      <dsp:nvSpPr>
        <dsp:cNvPr id="0" name=""/>
        <dsp:cNvSpPr/>
      </dsp:nvSpPr>
      <dsp:spPr>
        <a:xfrm>
          <a:off x="3134185" y="661172"/>
          <a:ext cx="1958237" cy="195823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768" tIns="13970" rIns="107768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CULTURA = Forma de vida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IDEOLOGÍA = Forma de conciencia</a:t>
          </a:r>
          <a:endParaRPr lang="es-ES" sz="1100" kern="1200" dirty="0"/>
        </a:p>
      </dsp:txBody>
      <dsp:txXfrm>
        <a:off x="3420962" y="947949"/>
        <a:ext cx="1384683" cy="1384683"/>
      </dsp:txXfrm>
    </dsp:sp>
    <dsp:sp modelId="{317C96EB-DED1-44A1-8F38-B403513E69BC}">
      <dsp:nvSpPr>
        <dsp:cNvPr id="0" name=""/>
        <dsp:cNvSpPr/>
      </dsp:nvSpPr>
      <dsp:spPr>
        <a:xfrm>
          <a:off x="4700775" y="661172"/>
          <a:ext cx="1958237" cy="195823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768" tIns="13970" rIns="107768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IDEOLOGÍA PROFESIONAL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 Determinada por contexto/cultura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“Profesión” </a:t>
          </a:r>
          <a:endParaRPr lang="es-ES" sz="1100" kern="1200" dirty="0"/>
        </a:p>
      </dsp:txBody>
      <dsp:txXfrm>
        <a:off x="4987552" y="947949"/>
        <a:ext cx="1384683" cy="1384683"/>
      </dsp:txXfrm>
    </dsp:sp>
    <dsp:sp modelId="{2AE3BED7-96DB-4951-852D-79BEA7CB7221}">
      <dsp:nvSpPr>
        <dsp:cNvPr id="0" name=""/>
        <dsp:cNvSpPr/>
      </dsp:nvSpPr>
      <dsp:spPr>
        <a:xfrm>
          <a:off x="6267365" y="661172"/>
          <a:ext cx="1958237" cy="195823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7768" tIns="13970" rIns="107768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CULTURA PROFESIONAL PERIODÍSTICA </a:t>
          </a:r>
          <a:endParaRPr lang="es-ES" sz="1100" kern="1200" dirty="0"/>
        </a:p>
      </dsp:txBody>
      <dsp:txXfrm>
        <a:off x="6554142" y="947949"/>
        <a:ext cx="1384683" cy="1384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3B343-445D-4F06-A22D-9EBE77ACEE58}">
      <dsp:nvSpPr>
        <dsp:cNvPr id="0" name=""/>
        <dsp:cNvSpPr/>
      </dsp:nvSpPr>
      <dsp:spPr>
        <a:xfrm rot="5400000">
          <a:off x="-148453" y="149323"/>
          <a:ext cx="989688" cy="6927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CONTROL IDEOLÓGICO</a:t>
          </a:r>
          <a:endParaRPr lang="es-ES" sz="800" kern="1200" dirty="0"/>
        </a:p>
      </dsp:txBody>
      <dsp:txXfrm rot="-5400000">
        <a:off x="1" y="347261"/>
        <a:ext cx="692781" cy="296907"/>
      </dsp:txXfrm>
    </dsp:sp>
    <dsp:sp modelId="{718C3074-530C-439E-8F6E-F2810210E40B}">
      <dsp:nvSpPr>
        <dsp:cNvPr id="0" name=""/>
        <dsp:cNvSpPr/>
      </dsp:nvSpPr>
      <dsp:spPr>
        <a:xfrm rot="5400000">
          <a:off x="4082936" y="-3389284"/>
          <a:ext cx="643297" cy="7423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Exigencia a periodistas y al periodismo de adquirir autonomía o “monopolio interno de control” (Johnson, 1972)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La ideología es hegemónica por naturaleza y se establece a partir de relaciones de dominación (Thompson, 2008)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Relación de los periodistas con los ciudadanos basadas en rebatir las relaciones de poder o dominación</a:t>
          </a:r>
          <a:endParaRPr lang="es-ES" sz="900" kern="1200" dirty="0"/>
        </a:p>
      </dsp:txBody>
      <dsp:txXfrm rot="-5400000">
        <a:off x="692782" y="32273"/>
        <a:ext cx="7392203" cy="580491"/>
      </dsp:txXfrm>
    </dsp:sp>
    <dsp:sp modelId="{02441F5B-FB76-4BA1-8177-12F72C77C93B}">
      <dsp:nvSpPr>
        <dsp:cNvPr id="0" name=""/>
        <dsp:cNvSpPr/>
      </dsp:nvSpPr>
      <dsp:spPr>
        <a:xfrm rot="5400000">
          <a:off x="-148453" y="931592"/>
          <a:ext cx="989688" cy="6927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MODELO PERIODÍSTICO</a:t>
          </a:r>
          <a:endParaRPr lang="es-ES" sz="800" kern="1200" dirty="0"/>
        </a:p>
      </dsp:txBody>
      <dsp:txXfrm rot="-5400000">
        <a:off x="1" y="1129530"/>
        <a:ext cx="692781" cy="296907"/>
      </dsp:txXfrm>
    </dsp:sp>
    <dsp:sp modelId="{46A680B7-2B1E-4806-B53A-711720B613CD}">
      <dsp:nvSpPr>
        <dsp:cNvPr id="0" name=""/>
        <dsp:cNvSpPr/>
      </dsp:nvSpPr>
      <dsp:spPr>
        <a:xfrm rot="5400000">
          <a:off x="4082936" y="-2607015"/>
          <a:ext cx="643297" cy="7423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Actualización, remodelación, adaptación y reestructuración de su modelo político, económico, social y mediático socialista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Se plantea la duda de si la “exclusividad” que el Estado cubano posee de los medios de comunicación garantiza su credibilidad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900" kern="1200" dirty="0" smtClean="0"/>
            <a:t>Pérdida del carácter “</a:t>
          </a:r>
          <a:r>
            <a:rPr lang="es-ES" sz="900" kern="1200" dirty="0" err="1" smtClean="0"/>
            <a:t>ideologizador</a:t>
          </a:r>
          <a:r>
            <a:rPr lang="es-ES" sz="900" kern="1200" dirty="0" smtClean="0"/>
            <a:t>”</a:t>
          </a:r>
          <a:endParaRPr lang="es-ES" sz="900" kern="1200" dirty="0"/>
        </a:p>
      </dsp:txBody>
      <dsp:txXfrm rot="-5400000">
        <a:off x="692782" y="814542"/>
        <a:ext cx="7392203" cy="580491"/>
      </dsp:txXfrm>
    </dsp:sp>
    <dsp:sp modelId="{D8CE9486-F7AA-4CDC-BB93-C96000EB146A}">
      <dsp:nvSpPr>
        <dsp:cNvPr id="0" name=""/>
        <dsp:cNvSpPr/>
      </dsp:nvSpPr>
      <dsp:spPr>
        <a:xfrm rot="5400000">
          <a:off x="-148453" y="1713861"/>
          <a:ext cx="989688" cy="6927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DISCURSO MEDIÁTICO</a:t>
          </a:r>
          <a:endParaRPr lang="es-ES" sz="800" kern="1200" dirty="0"/>
        </a:p>
      </dsp:txBody>
      <dsp:txXfrm rot="-5400000">
        <a:off x="1" y="1911799"/>
        <a:ext cx="692781" cy="296907"/>
      </dsp:txXfrm>
    </dsp:sp>
    <dsp:sp modelId="{86B04D7F-A48F-47E7-9238-F7ECF0E2AEF5}">
      <dsp:nvSpPr>
        <dsp:cNvPr id="0" name=""/>
        <dsp:cNvSpPr/>
      </dsp:nvSpPr>
      <dsp:spPr>
        <a:xfrm rot="5400000">
          <a:off x="4082936" y="-1824746"/>
          <a:ext cx="643297" cy="74236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900" kern="1200" dirty="0" smtClean="0"/>
            <a:t>En la actualidad, la pretensión más difícil, y quizás ilusoria, es el planteamiento monopolístico basado en el hermetismo (García Luís, 2011)</a:t>
          </a:r>
          <a:endParaRPr lang="es-E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900" kern="1200" dirty="0" smtClean="0"/>
            <a:t>El discurso común -consensuado o impuesto- permite un posicionamiento de las personas dentro de una organización de poder y el ejercicio de la hegemonía que ofrece la capacidad de controlar los distintos factores que estructuran la sociedad</a:t>
          </a:r>
          <a:endParaRPr lang="es-ES" sz="900" kern="1200" dirty="0"/>
        </a:p>
      </dsp:txBody>
      <dsp:txXfrm rot="-5400000">
        <a:off x="692782" y="1596811"/>
        <a:ext cx="7392203" cy="5804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61090C-83C0-4488-860E-0B138CC03A9C}">
      <dsp:nvSpPr>
        <dsp:cNvPr id="0" name=""/>
        <dsp:cNvSpPr/>
      </dsp:nvSpPr>
      <dsp:spPr>
        <a:xfrm>
          <a:off x="2954571" y="1761727"/>
          <a:ext cx="1336387" cy="1401920"/>
        </a:xfrm>
        <a:prstGeom prst="ellipse">
          <a:avLst/>
        </a:prstGeom>
        <a:solidFill>
          <a:schemeClr val="accent2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/>
            <a:t>Periodismo en Cuba durante la Revolución (</a:t>
          </a:r>
          <a:r>
            <a:rPr lang="es-ES" sz="1000" b="1" kern="1200" dirty="0" err="1" smtClean="0"/>
            <a:t>Oller</a:t>
          </a:r>
          <a:r>
            <a:rPr lang="es-ES" sz="1000" b="1" kern="1200" dirty="0" smtClean="0"/>
            <a:t> y col. 2016)</a:t>
          </a:r>
          <a:endParaRPr lang="es-ES" sz="1000" b="1" kern="1200" dirty="0"/>
        </a:p>
      </dsp:txBody>
      <dsp:txXfrm>
        <a:off x="3150280" y="1967033"/>
        <a:ext cx="944969" cy="991308"/>
      </dsp:txXfrm>
    </dsp:sp>
    <dsp:sp modelId="{60833DB4-1BE5-40EE-84F7-631C0269B0DF}">
      <dsp:nvSpPr>
        <dsp:cNvPr id="0" name=""/>
        <dsp:cNvSpPr/>
      </dsp:nvSpPr>
      <dsp:spPr>
        <a:xfrm rot="16200000">
          <a:off x="3501234" y="1369397"/>
          <a:ext cx="243062" cy="339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3537694" y="1473819"/>
        <a:ext cx="170143" cy="203887"/>
      </dsp:txXfrm>
    </dsp:sp>
    <dsp:sp modelId="{F31C47CE-0078-479B-90F1-770A3B7B0559}">
      <dsp:nvSpPr>
        <dsp:cNvPr id="0" name=""/>
        <dsp:cNvSpPr/>
      </dsp:nvSpPr>
      <dsp:spPr>
        <a:xfrm>
          <a:off x="2972736" y="3060"/>
          <a:ext cx="1300058" cy="1300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Constricciones y ampliaciones del Sistema Mediático</a:t>
          </a:r>
          <a:endParaRPr lang="es-ES" sz="800" kern="1200" dirty="0"/>
        </a:p>
      </dsp:txBody>
      <dsp:txXfrm>
        <a:off x="3163125" y="193449"/>
        <a:ext cx="919280" cy="919280"/>
      </dsp:txXfrm>
    </dsp:sp>
    <dsp:sp modelId="{AECA87BB-4842-4383-9A55-6F48AE422573}">
      <dsp:nvSpPr>
        <dsp:cNvPr id="0" name=""/>
        <dsp:cNvSpPr/>
      </dsp:nvSpPr>
      <dsp:spPr>
        <a:xfrm rot="19285714">
          <a:off x="4209424" y="1723670"/>
          <a:ext cx="253971" cy="339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4217735" y="1815384"/>
        <a:ext cx="177780" cy="203887"/>
      </dsp:txXfrm>
    </dsp:sp>
    <dsp:sp modelId="{E09AC8D2-3EC6-4483-8584-5D55ADD127B1}">
      <dsp:nvSpPr>
        <dsp:cNvPr id="0" name=""/>
        <dsp:cNvSpPr/>
      </dsp:nvSpPr>
      <dsp:spPr>
        <a:xfrm>
          <a:off x="4387537" y="684392"/>
          <a:ext cx="1300058" cy="1300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Contradicciones  implementación de políticas informativas</a:t>
          </a:r>
          <a:endParaRPr lang="es-ES" sz="800" kern="1200" dirty="0"/>
        </a:p>
      </dsp:txBody>
      <dsp:txXfrm>
        <a:off x="4577926" y="874781"/>
        <a:ext cx="919280" cy="919280"/>
      </dsp:txXfrm>
    </dsp:sp>
    <dsp:sp modelId="{7C76700C-8476-4E43-A7EB-96D9C04B735A}">
      <dsp:nvSpPr>
        <dsp:cNvPr id="0" name=""/>
        <dsp:cNvSpPr/>
      </dsp:nvSpPr>
      <dsp:spPr>
        <a:xfrm rot="771429">
          <a:off x="4377496" y="2494674"/>
          <a:ext cx="259625" cy="339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4378472" y="2553970"/>
        <a:ext cx="181738" cy="203887"/>
      </dsp:txXfrm>
    </dsp:sp>
    <dsp:sp modelId="{A74AFC82-20ED-4C12-8B22-1F8A87029863}">
      <dsp:nvSpPr>
        <dsp:cNvPr id="0" name=""/>
        <dsp:cNvSpPr/>
      </dsp:nvSpPr>
      <dsp:spPr>
        <a:xfrm>
          <a:off x="4736964" y="2215332"/>
          <a:ext cx="1300058" cy="1300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Agresiones al sistema político/social cubano (EE.UU.)</a:t>
          </a:r>
          <a:endParaRPr lang="es-ES" sz="800" kern="1200" dirty="0"/>
        </a:p>
      </dsp:txBody>
      <dsp:txXfrm>
        <a:off x="4927353" y="2405721"/>
        <a:ext cx="919280" cy="919280"/>
      </dsp:txXfrm>
    </dsp:sp>
    <dsp:sp modelId="{428998CD-3851-4FE7-BACA-2840BB04B342}">
      <dsp:nvSpPr>
        <dsp:cNvPr id="0" name=""/>
        <dsp:cNvSpPr/>
      </dsp:nvSpPr>
      <dsp:spPr>
        <a:xfrm rot="3857143">
          <a:off x="3898683" y="3121691"/>
          <a:ext cx="246527" cy="339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>
        <a:off x="3919617" y="3156336"/>
        <a:ext cx="172569" cy="203887"/>
      </dsp:txXfrm>
    </dsp:sp>
    <dsp:sp modelId="{9D70CEB3-EAA3-47DF-B323-5C82848C30B0}">
      <dsp:nvSpPr>
        <dsp:cNvPr id="0" name=""/>
        <dsp:cNvSpPr/>
      </dsp:nvSpPr>
      <dsp:spPr>
        <a:xfrm>
          <a:off x="3757891" y="3443050"/>
          <a:ext cx="1300058" cy="1300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Lento desarrollo tecnológico</a:t>
          </a:r>
          <a:endParaRPr lang="es-ES" sz="800" kern="1200" dirty="0"/>
        </a:p>
      </dsp:txBody>
      <dsp:txXfrm>
        <a:off x="3948280" y="3633439"/>
        <a:ext cx="919280" cy="919280"/>
      </dsp:txXfrm>
    </dsp:sp>
    <dsp:sp modelId="{5ED5E7F3-0529-495F-AA2D-B66A218E7859}">
      <dsp:nvSpPr>
        <dsp:cNvPr id="0" name=""/>
        <dsp:cNvSpPr/>
      </dsp:nvSpPr>
      <dsp:spPr>
        <a:xfrm rot="6942857">
          <a:off x="3100320" y="3121691"/>
          <a:ext cx="246527" cy="339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 rot="10800000">
        <a:off x="3153344" y="3156336"/>
        <a:ext cx="172569" cy="203887"/>
      </dsp:txXfrm>
    </dsp:sp>
    <dsp:sp modelId="{FD803657-F58A-40E2-90B8-407B89DADC00}">
      <dsp:nvSpPr>
        <dsp:cNvPr id="0" name=""/>
        <dsp:cNvSpPr/>
      </dsp:nvSpPr>
      <dsp:spPr>
        <a:xfrm>
          <a:off x="2187580" y="3443050"/>
          <a:ext cx="1300058" cy="1300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Difícil coyuntura política y económica</a:t>
          </a:r>
          <a:endParaRPr lang="es-ES" sz="800" kern="1200" dirty="0"/>
        </a:p>
      </dsp:txBody>
      <dsp:txXfrm>
        <a:off x="2377969" y="3633439"/>
        <a:ext cx="919280" cy="919280"/>
      </dsp:txXfrm>
    </dsp:sp>
    <dsp:sp modelId="{35605F3C-E723-4C37-A995-9F2D14017E58}">
      <dsp:nvSpPr>
        <dsp:cNvPr id="0" name=""/>
        <dsp:cNvSpPr/>
      </dsp:nvSpPr>
      <dsp:spPr>
        <a:xfrm rot="10028571">
          <a:off x="2608408" y="2494674"/>
          <a:ext cx="259625" cy="339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 rot="10800000">
        <a:off x="2685319" y="2553970"/>
        <a:ext cx="181738" cy="203887"/>
      </dsp:txXfrm>
    </dsp:sp>
    <dsp:sp modelId="{E4FDA50C-74CE-447C-8CDC-BA39BC3E7847}">
      <dsp:nvSpPr>
        <dsp:cNvPr id="0" name=""/>
        <dsp:cNvSpPr/>
      </dsp:nvSpPr>
      <dsp:spPr>
        <a:xfrm>
          <a:off x="1208507" y="2215332"/>
          <a:ext cx="1300058" cy="1300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Rediseño estratégico de las políticas del país</a:t>
          </a:r>
          <a:endParaRPr lang="es-ES" sz="800" kern="1200" dirty="0"/>
        </a:p>
      </dsp:txBody>
      <dsp:txXfrm>
        <a:off x="1398896" y="2405721"/>
        <a:ext cx="919280" cy="919280"/>
      </dsp:txXfrm>
    </dsp:sp>
    <dsp:sp modelId="{B2C7E907-772F-47C6-BCC4-875B04CE75BB}">
      <dsp:nvSpPr>
        <dsp:cNvPr id="0" name=""/>
        <dsp:cNvSpPr/>
      </dsp:nvSpPr>
      <dsp:spPr>
        <a:xfrm rot="13114286">
          <a:off x="2782135" y="1723670"/>
          <a:ext cx="253971" cy="3398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800" kern="1200"/>
        </a:p>
      </dsp:txBody>
      <dsp:txXfrm rot="10800000">
        <a:off x="2850015" y="1815384"/>
        <a:ext cx="177780" cy="203887"/>
      </dsp:txXfrm>
    </dsp:sp>
    <dsp:sp modelId="{1AA0A752-5826-48DF-B205-9C6C7D0C4D7C}">
      <dsp:nvSpPr>
        <dsp:cNvPr id="0" name=""/>
        <dsp:cNvSpPr/>
      </dsp:nvSpPr>
      <dsp:spPr>
        <a:xfrm>
          <a:off x="1557934" y="684392"/>
          <a:ext cx="1300058" cy="1300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Formación de pre/post/grado</a:t>
          </a:r>
          <a:endParaRPr lang="es-ES" sz="800" kern="1200" dirty="0"/>
        </a:p>
      </dsp:txBody>
      <dsp:txXfrm>
        <a:off x="1748323" y="874781"/>
        <a:ext cx="919280" cy="9192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939638-B2A0-4B4A-8FC2-71576CC7FBB2}">
      <dsp:nvSpPr>
        <dsp:cNvPr id="0" name=""/>
        <dsp:cNvSpPr/>
      </dsp:nvSpPr>
      <dsp:spPr>
        <a:xfrm>
          <a:off x="235295" y="0"/>
          <a:ext cx="2766886" cy="1844583"/>
        </a:xfrm>
        <a:prstGeom prst="rect">
          <a:avLst/>
        </a:prstGeom>
        <a:solidFill>
          <a:schemeClr val="tx1">
            <a:alpha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6A48E-91CC-4A8F-947E-9E265A84F36A}">
      <dsp:nvSpPr>
        <dsp:cNvPr id="0" name=""/>
        <dsp:cNvSpPr/>
      </dsp:nvSpPr>
      <dsp:spPr>
        <a:xfrm>
          <a:off x="3117708" y="1959929"/>
          <a:ext cx="3919994" cy="24213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>
              <a:solidFill>
                <a:schemeClr val="bg1"/>
              </a:solidFill>
            </a:rPr>
            <a:t>Profesionalización</a:t>
          </a:r>
          <a:endParaRPr lang="es-ES" sz="3300" kern="1200" dirty="0">
            <a:solidFill>
              <a:schemeClr val="bg1"/>
            </a:solidFill>
          </a:endParaRPr>
        </a:p>
      </dsp:txBody>
      <dsp:txXfrm>
        <a:off x="3117708" y="1959929"/>
        <a:ext cx="3919994" cy="2421311"/>
      </dsp:txXfrm>
    </dsp:sp>
    <dsp:sp modelId="{F1906633-250E-4DD2-BA0F-11BA20DC72F1}">
      <dsp:nvSpPr>
        <dsp:cNvPr id="0" name=""/>
        <dsp:cNvSpPr/>
      </dsp:nvSpPr>
      <dsp:spPr>
        <a:xfrm>
          <a:off x="2771847" y="1614365"/>
          <a:ext cx="941430" cy="941673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133E9-21DC-42B1-8792-89BD3AC894EA}">
      <dsp:nvSpPr>
        <dsp:cNvPr id="0" name=""/>
        <dsp:cNvSpPr/>
      </dsp:nvSpPr>
      <dsp:spPr>
        <a:xfrm rot="5400000">
          <a:off x="6469279" y="1614487"/>
          <a:ext cx="941673" cy="941430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D4AF1F-7DFD-4C20-A94F-B025685393CA}">
      <dsp:nvSpPr>
        <dsp:cNvPr id="0" name=""/>
        <dsp:cNvSpPr/>
      </dsp:nvSpPr>
      <dsp:spPr>
        <a:xfrm rot="16200000">
          <a:off x="2771725" y="3785725"/>
          <a:ext cx="941673" cy="941430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BE605-7032-4DF0-B8AF-6281C87CC8A2}">
      <dsp:nvSpPr>
        <dsp:cNvPr id="0" name=""/>
        <dsp:cNvSpPr/>
      </dsp:nvSpPr>
      <dsp:spPr>
        <a:xfrm rot="10800000">
          <a:off x="6469400" y="3785604"/>
          <a:ext cx="941430" cy="941673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4E235-EAB7-4381-945B-6507FD9E3E0E}">
      <dsp:nvSpPr>
        <dsp:cNvPr id="0" name=""/>
        <dsp:cNvSpPr/>
      </dsp:nvSpPr>
      <dsp:spPr>
        <a:xfrm>
          <a:off x="260340" y="1837183"/>
          <a:ext cx="1523906" cy="1523906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E900A-41D6-47E3-AF23-5FE7AAF02042}">
      <dsp:nvSpPr>
        <dsp:cNvPr id="0" name=""/>
        <dsp:cNvSpPr/>
      </dsp:nvSpPr>
      <dsp:spPr>
        <a:xfrm rot="17700000">
          <a:off x="797296" y="594888"/>
          <a:ext cx="1894385" cy="912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0" rIns="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smtClean="0">
              <a:solidFill>
                <a:schemeClr val="bg1"/>
              </a:solidFill>
            </a:rPr>
            <a:t>Ideología común</a:t>
          </a:r>
          <a:endParaRPr lang="es-ES" sz="3000" kern="1200" dirty="0">
            <a:solidFill>
              <a:schemeClr val="bg1"/>
            </a:solidFill>
          </a:endParaRPr>
        </a:p>
      </dsp:txBody>
      <dsp:txXfrm>
        <a:off x="797296" y="594888"/>
        <a:ext cx="1894385" cy="912947"/>
      </dsp:txXfrm>
    </dsp:sp>
    <dsp:sp modelId="{BA3C738A-BFA0-4891-BB43-0065F712DA4F}">
      <dsp:nvSpPr>
        <dsp:cNvPr id="0" name=""/>
        <dsp:cNvSpPr/>
      </dsp:nvSpPr>
      <dsp:spPr>
        <a:xfrm>
          <a:off x="1899033" y="2203635"/>
          <a:ext cx="791004" cy="7910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737C67-9D62-4131-99A4-42350069768C}">
      <dsp:nvSpPr>
        <dsp:cNvPr id="0" name=""/>
        <dsp:cNvSpPr/>
      </dsp:nvSpPr>
      <dsp:spPr>
        <a:xfrm rot="17700000">
          <a:off x="962196" y="3304588"/>
          <a:ext cx="1638732" cy="790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>
              <a:solidFill>
                <a:schemeClr val="bg1"/>
              </a:solidFill>
            </a:rPr>
            <a:t>Consenso</a:t>
          </a:r>
          <a:endParaRPr lang="es-ES" sz="2100" kern="1200" dirty="0">
            <a:solidFill>
              <a:schemeClr val="bg1"/>
            </a:solidFill>
          </a:endParaRPr>
        </a:p>
      </dsp:txBody>
      <dsp:txXfrm>
        <a:off x="962196" y="3304588"/>
        <a:ext cx="1638732" cy="790135"/>
      </dsp:txXfrm>
    </dsp:sp>
    <dsp:sp modelId="{77153A45-E7AC-41D4-889D-7D207FA7C5D9}">
      <dsp:nvSpPr>
        <dsp:cNvPr id="0" name=""/>
        <dsp:cNvSpPr/>
      </dsp:nvSpPr>
      <dsp:spPr>
        <a:xfrm rot="17700000">
          <a:off x="1988140" y="1103551"/>
          <a:ext cx="1638732" cy="790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284A57-011E-4FC9-9B1E-B2BA6BADA37A}">
      <dsp:nvSpPr>
        <dsp:cNvPr id="0" name=""/>
        <dsp:cNvSpPr/>
      </dsp:nvSpPr>
      <dsp:spPr>
        <a:xfrm>
          <a:off x="2804701" y="2203635"/>
          <a:ext cx="791004" cy="7910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8BFF3-861F-4280-9BD2-9E70F138D253}">
      <dsp:nvSpPr>
        <dsp:cNvPr id="0" name=""/>
        <dsp:cNvSpPr/>
      </dsp:nvSpPr>
      <dsp:spPr>
        <a:xfrm rot="17700000">
          <a:off x="1867865" y="3304588"/>
          <a:ext cx="1638732" cy="790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>
              <a:solidFill>
                <a:schemeClr val="bg1"/>
              </a:solidFill>
            </a:rPr>
            <a:t>Gremio</a:t>
          </a:r>
          <a:endParaRPr lang="es-ES" sz="2100" kern="1200" dirty="0">
            <a:solidFill>
              <a:schemeClr val="bg1"/>
            </a:solidFill>
          </a:endParaRPr>
        </a:p>
      </dsp:txBody>
      <dsp:txXfrm>
        <a:off x="1867865" y="3304588"/>
        <a:ext cx="1638732" cy="790135"/>
      </dsp:txXfrm>
    </dsp:sp>
    <dsp:sp modelId="{A11B8ED3-9D7D-4E1C-ACF2-68089C82CD8F}">
      <dsp:nvSpPr>
        <dsp:cNvPr id="0" name=""/>
        <dsp:cNvSpPr/>
      </dsp:nvSpPr>
      <dsp:spPr>
        <a:xfrm rot="17700000">
          <a:off x="2893809" y="1103551"/>
          <a:ext cx="1638732" cy="790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9946D9-B674-4F96-B1E5-E04FAC08E026}">
      <dsp:nvSpPr>
        <dsp:cNvPr id="0" name=""/>
        <dsp:cNvSpPr/>
      </dsp:nvSpPr>
      <dsp:spPr>
        <a:xfrm>
          <a:off x="3710492" y="1837183"/>
          <a:ext cx="1523906" cy="1523906"/>
        </a:xfrm>
        <a:prstGeom prst="donut">
          <a:avLst>
            <a:gd name="adj" fmla="val 2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C2C8D5-DAF0-4B62-A062-688C8E42CDA0}">
      <dsp:nvSpPr>
        <dsp:cNvPr id="0" name=""/>
        <dsp:cNvSpPr/>
      </dsp:nvSpPr>
      <dsp:spPr>
        <a:xfrm rot="17700000">
          <a:off x="4247448" y="594888"/>
          <a:ext cx="1894385" cy="912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0" rIns="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 smtClean="0">
              <a:solidFill>
                <a:schemeClr val="bg1"/>
              </a:solidFill>
            </a:rPr>
            <a:t>TIC Internet</a:t>
          </a:r>
          <a:endParaRPr lang="es-ES" sz="3000" kern="1200" dirty="0">
            <a:solidFill>
              <a:schemeClr val="bg1"/>
            </a:solidFill>
          </a:endParaRPr>
        </a:p>
      </dsp:txBody>
      <dsp:txXfrm>
        <a:off x="4247448" y="594888"/>
        <a:ext cx="1894385" cy="912947"/>
      </dsp:txXfrm>
    </dsp:sp>
    <dsp:sp modelId="{F4777427-C626-41CB-ACE2-158C89FCFCFB}">
      <dsp:nvSpPr>
        <dsp:cNvPr id="0" name=""/>
        <dsp:cNvSpPr/>
      </dsp:nvSpPr>
      <dsp:spPr>
        <a:xfrm>
          <a:off x="5349185" y="2203635"/>
          <a:ext cx="791004" cy="7910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31BF40-5DE4-4805-8A5E-A7E31FD26132}">
      <dsp:nvSpPr>
        <dsp:cNvPr id="0" name=""/>
        <dsp:cNvSpPr/>
      </dsp:nvSpPr>
      <dsp:spPr>
        <a:xfrm rot="17700000">
          <a:off x="4412348" y="3304588"/>
          <a:ext cx="1638732" cy="790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>
              <a:solidFill>
                <a:schemeClr val="bg1"/>
              </a:solidFill>
            </a:rPr>
            <a:t>Sociedad Información</a:t>
          </a:r>
          <a:endParaRPr lang="es-ES" sz="2100" kern="1200" dirty="0">
            <a:solidFill>
              <a:schemeClr val="bg1"/>
            </a:solidFill>
          </a:endParaRPr>
        </a:p>
      </dsp:txBody>
      <dsp:txXfrm>
        <a:off x="4412348" y="3304588"/>
        <a:ext cx="1638732" cy="790135"/>
      </dsp:txXfrm>
    </dsp:sp>
    <dsp:sp modelId="{56DB4865-2A0C-413C-9A38-978F1AE208DC}">
      <dsp:nvSpPr>
        <dsp:cNvPr id="0" name=""/>
        <dsp:cNvSpPr/>
      </dsp:nvSpPr>
      <dsp:spPr>
        <a:xfrm rot="17700000">
          <a:off x="5438292" y="1103551"/>
          <a:ext cx="1638732" cy="790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35BD80-D5E7-4A35-B8FA-5811DD892C65}">
      <dsp:nvSpPr>
        <dsp:cNvPr id="0" name=""/>
        <dsp:cNvSpPr/>
      </dsp:nvSpPr>
      <dsp:spPr>
        <a:xfrm>
          <a:off x="6254853" y="2203635"/>
          <a:ext cx="791004" cy="7910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7020F4-4986-41B3-B0AF-F29E49C0BAF1}">
      <dsp:nvSpPr>
        <dsp:cNvPr id="0" name=""/>
        <dsp:cNvSpPr/>
      </dsp:nvSpPr>
      <dsp:spPr>
        <a:xfrm rot="17700000">
          <a:off x="5318017" y="3304588"/>
          <a:ext cx="1638732" cy="790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3340" bIns="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>
              <a:solidFill>
                <a:schemeClr val="bg1"/>
              </a:solidFill>
            </a:rPr>
            <a:t>Medios no oficiales</a:t>
          </a:r>
          <a:endParaRPr lang="es-ES" sz="2100" kern="1200" dirty="0">
            <a:solidFill>
              <a:schemeClr val="bg1"/>
            </a:solidFill>
          </a:endParaRPr>
        </a:p>
      </dsp:txBody>
      <dsp:txXfrm>
        <a:off x="5318017" y="3304588"/>
        <a:ext cx="1638732" cy="790135"/>
      </dsp:txXfrm>
    </dsp:sp>
    <dsp:sp modelId="{5702CDC1-A854-4827-82FE-EC6C0038CC28}">
      <dsp:nvSpPr>
        <dsp:cNvPr id="0" name=""/>
        <dsp:cNvSpPr/>
      </dsp:nvSpPr>
      <dsp:spPr>
        <a:xfrm rot="17700000">
          <a:off x="6343961" y="1103551"/>
          <a:ext cx="1638732" cy="790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88595B-3432-43B1-A2AD-64A5CC40E611}">
      <dsp:nvSpPr>
        <dsp:cNvPr id="0" name=""/>
        <dsp:cNvSpPr/>
      </dsp:nvSpPr>
      <dsp:spPr>
        <a:xfrm rot="16200000">
          <a:off x="-1510216" y="2836963"/>
          <a:ext cx="4203707" cy="88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784265" bIns="0" numCol="1" spcCol="1270" anchor="t" anchorCtr="0">
          <a:noAutofit/>
        </a:bodyPr>
        <a:lstStyle/>
        <a:p>
          <a:pPr lvl="0" algn="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300" kern="1200" dirty="0"/>
        </a:p>
      </dsp:txBody>
      <dsp:txXfrm>
        <a:off x="-1510216" y="2836963"/>
        <a:ext cx="4203707" cy="889245"/>
      </dsp:txXfrm>
    </dsp:sp>
    <dsp:sp modelId="{4BED25D4-2270-4036-AF33-FCCE0868B0F0}">
      <dsp:nvSpPr>
        <dsp:cNvPr id="0" name=""/>
        <dsp:cNvSpPr/>
      </dsp:nvSpPr>
      <dsp:spPr>
        <a:xfrm>
          <a:off x="614555" y="1179732"/>
          <a:ext cx="7440273" cy="4203707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784265" rIns="113792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Crisis económica de los medios de comunicación cubanos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Bajos sueldos de los periodistas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Nuevo modelo de gestión económica mediático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Financiación alternativa a las tradicionales (publicidad)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Superación de la dependencia absoluta de del presupuesto el Estado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solidFill>
                <a:schemeClr val="bg1"/>
              </a:solidFill>
            </a:rPr>
            <a:t>No subordinación a las empresas privadas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600" kern="1200" dirty="0" smtClean="0">
              <a:solidFill>
                <a:schemeClr val="bg1"/>
              </a:solidFill>
            </a:rPr>
            <a:t>No superposición de los intereses económicos a los sociales (</a:t>
          </a:r>
          <a:r>
            <a:rPr lang="es-ES" sz="1600" kern="1200" dirty="0" smtClean="0">
              <a:solidFill>
                <a:schemeClr val="bg1"/>
              </a:solidFill>
            </a:rPr>
            <a:t>periodismo de orientación cívica/popular y no elitista/mercantil)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Mejora de la situación infraestructural de los medios y agencias de comunicación (carencia de recursos materiales y tecnológicos)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Mayor firmeza por su capacidad de autogestión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Aliviar las cargas económicas del Estado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bg1"/>
              </a:solidFill>
            </a:rPr>
            <a:t>Competencia por las audiencias</a:t>
          </a: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60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600" kern="1200" dirty="0">
            <a:solidFill>
              <a:schemeClr val="bg1"/>
            </a:solidFill>
          </a:endParaRPr>
        </a:p>
      </dsp:txBody>
      <dsp:txXfrm>
        <a:off x="614555" y="1179732"/>
        <a:ext cx="7440273" cy="4203707"/>
      </dsp:txXfrm>
    </dsp:sp>
    <dsp:sp modelId="{D5B9C739-AFAA-499A-9812-09DE90FF550E}">
      <dsp:nvSpPr>
        <dsp:cNvPr id="0" name=""/>
        <dsp:cNvSpPr/>
      </dsp:nvSpPr>
      <dsp:spPr>
        <a:xfrm>
          <a:off x="147014" y="5928"/>
          <a:ext cx="1778491" cy="17784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905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F53DC-1179-4D52-AE85-746344F0487E}">
      <dsp:nvSpPr>
        <dsp:cNvPr id="0" name=""/>
        <dsp:cNvSpPr/>
      </dsp:nvSpPr>
      <dsp:spPr>
        <a:xfrm>
          <a:off x="2187782" y="0"/>
          <a:ext cx="1453734" cy="1151812"/>
        </a:xfrm>
        <a:prstGeom prst="trapezoid">
          <a:avLst>
            <a:gd name="adj" fmla="val 63106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1"/>
              </a:solidFill>
            </a:rPr>
            <a:t>PCC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bg1"/>
              </a:solidFill>
            </a:rPr>
            <a:t>Buró político</a:t>
          </a:r>
          <a:endParaRPr lang="es-ES" sz="1800" b="1" kern="1200" dirty="0">
            <a:solidFill>
              <a:schemeClr val="bg1"/>
            </a:solidFill>
          </a:endParaRPr>
        </a:p>
      </dsp:txBody>
      <dsp:txXfrm>
        <a:off x="2187782" y="0"/>
        <a:ext cx="1453734" cy="1151812"/>
      </dsp:txXfrm>
    </dsp:sp>
    <dsp:sp modelId="{FC537DFE-FC9B-4699-AD3D-936D16F0537C}">
      <dsp:nvSpPr>
        <dsp:cNvPr id="0" name=""/>
        <dsp:cNvSpPr/>
      </dsp:nvSpPr>
      <dsp:spPr>
        <a:xfrm>
          <a:off x="1457328" y="1151812"/>
          <a:ext cx="2914643" cy="1163192"/>
        </a:xfrm>
        <a:prstGeom prst="trapezoid">
          <a:avLst>
            <a:gd name="adj" fmla="val 63106"/>
          </a:avLst>
        </a:prstGeom>
        <a:solidFill>
          <a:schemeClr val="accent1">
            <a:alpha val="90000"/>
            <a:hueOff val="0"/>
            <a:satOff val="0"/>
            <a:lumOff val="0"/>
            <a:alphaOff val="-13333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i="1" kern="1200" dirty="0" smtClean="0">
              <a:solidFill>
                <a:schemeClr val="bg1"/>
              </a:solidFill>
            </a:rPr>
            <a:t>Conceptualización del modelo económico y social cubano de desarrollo socialista y Plan nacional de desarrollo económico y social hasta 2030</a:t>
          </a:r>
          <a:endParaRPr lang="es-ES" sz="1100" i="1" kern="1200" dirty="0">
            <a:solidFill>
              <a:schemeClr val="bg1"/>
            </a:solidFill>
          </a:endParaRPr>
        </a:p>
      </dsp:txBody>
      <dsp:txXfrm>
        <a:off x="1967390" y="1151812"/>
        <a:ext cx="1894518" cy="1163192"/>
      </dsp:txXfrm>
    </dsp:sp>
    <dsp:sp modelId="{888EE98A-17E9-4F7D-AE04-56DA3D8BFBE0}">
      <dsp:nvSpPr>
        <dsp:cNvPr id="0" name=""/>
        <dsp:cNvSpPr/>
      </dsp:nvSpPr>
      <dsp:spPr>
        <a:xfrm>
          <a:off x="726867" y="2315004"/>
          <a:ext cx="4375565" cy="1151812"/>
        </a:xfrm>
        <a:prstGeom prst="trapezoid">
          <a:avLst>
            <a:gd name="adj" fmla="val 63106"/>
          </a:avLst>
        </a:prstGeom>
        <a:solidFill>
          <a:schemeClr val="accent1">
            <a:alpha val="90000"/>
            <a:hueOff val="0"/>
            <a:satOff val="0"/>
            <a:lumOff val="0"/>
            <a:alphaOff val="-26667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1"/>
              </a:solidFill>
            </a:rPr>
            <a:t>Sistema mediático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1"/>
              </a:solidFill>
            </a:rPr>
            <a:t>Profesionales de la comunicación</a:t>
          </a:r>
          <a:endParaRPr lang="es-ES" sz="1600" kern="1200" dirty="0">
            <a:solidFill>
              <a:schemeClr val="bg1"/>
            </a:solidFill>
          </a:endParaRPr>
        </a:p>
      </dsp:txBody>
      <dsp:txXfrm>
        <a:off x="1492591" y="2315004"/>
        <a:ext cx="2844117" cy="1151812"/>
      </dsp:txXfrm>
    </dsp:sp>
    <dsp:sp modelId="{8003815C-29BC-4514-A05D-31EE7335CCAA}">
      <dsp:nvSpPr>
        <dsp:cNvPr id="0" name=""/>
        <dsp:cNvSpPr/>
      </dsp:nvSpPr>
      <dsp:spPr>
        <a:xfrm>
          <a:off x="0" y="3466817"/>
          <a:ext cx="5829300" cy="1151812"/>
        </a:xfrm>
        <a:prstGeom prst="trapezoid">
          <a:avLst>
            <a:gd name="adj" fmla="val 63106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bg1"/>
              </a:solidFill>
            </a:rPr>
            <a:t>Ciudadanos</a:t>
          </a:r>
          <a:endParaRPr lang="es-ES" sz="1600" kern="1200" dirty="0">
            <a:solidFill>
              <a:schemeClr val="bg1"/>
            </a:solidFill>
          </a:endParaRPr>
        </a:p>
      </dsp:txBody>
      <dsp:txXfrm>
        <a:off x="1020127" y="3466817"/>
        <a:ext cx="3789045" cy="11518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3E5428-7F0D-4620-B596-9D6132D939F7}">
      <dsp:nvSpPr>
        <dsp:cNvPr id="0" name=""/>
        <dsp:cNvSpPr/>
      </dsp:nvSpPr>
      <dsp:spPr>
        <a:xfrm rot="10800000">
          <a:off x="0" y="0"/>
          <a:ext cx="5931071" cy="1154657"/>
        </a:xfrm>
        <a:prstGeom prst="trapezoid">
          <a:avLst>
            <a:gd name="adj" fmla="val 64208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smtClean="0">
              <a:solidFill>
                <a:schemeClr val="bg1"/>
              </a:solidFill>
            </a:rPr>
            <a:t>Constitución</a:t>
          </a:r>
        </a:p>
      </dsp:txBody>
      <dsp:txXfrm rot="-10800000">
        <a:off x="1037937" y="0"/>
        <a:ext cx="3855196" cy="1154657"/>
      </dsp:txXfrm>
    </dsp:sp>
    <dsp:sp modelId="{3D0413B2-4074-475A-A112-4023DB1FAB6C}">
      <dsp:nvSpPr>
        <dsp:cNvPr id="0" name=""/>
        <dsp:cNvSpPr/>
      </dsp:nvSpPr>
      <dsp:spPr>
        <a:xfrm rot="10800000">
          <a:off x="741383" y="1154657"/>
          <a:ext cx="4448303" cy="1154657"/>
        </a:xfrm>
        <a:prstGeom prst="trapezoid">
          <a:avLst>
            <a:gd name="adj" fmla="val 64208"/>
          </a:avLst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>
              <a:solidFill>
                <a:schemeClr val="bg1"/>
              </a:solidFill>
            </a:rPr>
            <a:t>Derecho a la comunicación de los ciudadanos/profesionales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 dirty="0"/>
        </a:p>
      </dsp:txBody>
      <dsp:txXfrm rot="-10800000">
        <a:off x="1519836" y="1154657"/>
        <a:ext cx="2891397" cy="1154657"/>
      </dsp:txXfrm>
    </dsp:sp>
    <dsp:sp modelId="{D33A6B91-EA94-4A19-B1AC-3CE7ACDCC9B0}">
      <dsp:nvSpPr>
        <dsp:cNvPr id="0" name=""/>
        <dsp:cNvSpPr/>
      </dsp:nvSpPr>
      <dsp:spPr>
        <a:xfrm rot="10800000">
          <a:off x="1482767" y="2309315"/>
          <a:ext cx="2965535" cy="1154657"/>
        </a:xfrm>
        <a:prstGeom prst="trapezoid">
          <a:avLst>
            <a:gd name="adj" fmla="val 64208"/>
          </a:avLst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>
              <a:solidFill>
                <a:schemeClr val="bg1"/>
              </a:solidFill>
            </a:rPr>
            <a:t>Política de comunicación del PCC</a:t>
          </a:r>
          <a:endParaRPr lang="es-ES" sz="1700" kern="1200" dirty="0">
            <a:solidFill>
              <a:schemeClr val="bg1"/>
            </a:solidFill>
          </a:endParaRPr>
        </a:p>
      </dsp:txBody>
      <dsp:txXfrm rot="-10800000">
        <a:off x="2001736" y="2309315"/>
        <a:ext cx="1927598" cy="1154657"/>
      </dsp:txXfrm>
    </dsp:sp>
    <dsp:sp modelId="{1C9BBC5B-6B83-428C-BD69-762BB3483312}">
      <dsp:nvSpPr>
        <dsp:cNvPr id="0" name=""/>
        <dsp:cNvSpPr/>
      </dsp:nvSpPr>
      <dsp:spPr>
        <a:xfrm rot="10800000">
          <a:off x="2224151" y="3463972"/>
          <a:ext cx="1482767" cy="1154657"/>
        </a:xfrm>
        <a:prstGeom prst="trapezoid">
          <a:avLst>
            <a:gd name="adj" fmla="val 64208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>
              <a:solidFill>
                <a:schemeClr val="bg1"/>
              </a:solidFill>
            </a:rPr>
            <a:t>Buró político</a:t>
          </a:r>
          <a:endParaRPr lang="es-ES" sz="1700" kern="1200" dirty="0">
            <a:solidFill>
              <a:schemeClr val="bg1"/>
            </a:solidFill>
          </a:endParaRPr>
        </a:p>
      </dsp:txBody>
      <dsp:txXfrm rot="-10800000">
        <a:off x="2224151" y="3463972"/>
        <a:ext cx="1482767" cy="115465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9F4BB7-58F5-4188-A97C-7193B49C541B}">
      <dsp:nvSpPr>
        <dsp:cNvPr id="0" name=""/>
        <dsp:cNvSpPr/>
      </dsp:nvSpPr>
      <dsp:spPr>
        <a:xfrm>
          <a:off x="51334" y="1234"/>
          <a:ext cx="1254153" cy="1254153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/>
            <a:t>PATRÓN PROFESIONAL COMUNISTA</a:t>
          </a:r>
          <a:endParaRPr lang="es-ES" sz="1000" kern="1200" dirty="0"/>
        </a:p>
      </dsp:txBody>
      <dsp:txXfrm>
        <a:off x="235000" y="184900"/>
        <a:ext cx="886821" cy="886821"/>
      </dsp:txXfrm>
    </dsp:sp>
    <dsp:sp modelId="{A4FC0479-78F5-4FE2-8E88-E16FBADF992C}">
      <dsp:nvSpPr>
        <dsp:cNvPr id="0" name=""/>
        <dsp:cNvSpPr/>
      </dsp:nvSpPr>
      <dsp:spPr>
        <a:xfrm rot="10885253">
          <a:off x="433417" y="1584609"/>
          <a:ext cx="438953" cy="144895"/>
        </a:xfrm>
        <a:prstGeom prst="triangle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9710A-8F4C-4D5A-B18F-BAEBBC13E061}">
      <dsp:nvSpPr>
        <dsp:cNvPr id="0" name=""/>
        <dsp:cNvSpPr/>
      </dsp:nvSpPr>
      <dsp:spPr>
        <a:xfrm>
          <a:off x="9760" y="2050521"/>
          <a:ext cx="1235565" cy="1257189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VERTICALISMO</a:t>
          </a:r>
          <a:endParaRPr lang="es-ES" sz="800" kern="1200" dirty="0"/>
        </a:p>
      </dsp:txBody>
      <dsp:txXfrm>
        <a:off x="190704" y="2234632"/>
        <a:ext cx="873677" cy="888967"/>
      </dsp:txXfrm>
    </dsp:sp>
    <dsp:sp modelId="{575F8DA0-263F-42F1-81E4-12AC1A11CA80}">
      <dsp:nvSpPr>
        <dsp:cNvPr id="0" name=""/>
        <dsp:cNvSpPr/>
      </dsp:nvSpPr>
      <dsp:spPr>
        <a:xfrm rot="10800000">
          <a:off x="408066" y="3469015"/>
          <a:ext cx="438953" cy="144895"/>
        </a:xfrm>
        <a:prstGeom prst="triangle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972711-04ED-4CFA-8FC2-6C4D9A2AAAFF}">
      <dsp:nvSpPr>
        <dsp:cNvPr id="0" name=""/>
        <dsp:cNvSpPr/>
      </dsp:nvSpPr>
      <dsp:spPr>
        <a:xfrm>
          <a:off x="48792" y="3767013"/>
          <a:ext cx="1157501" cy="121345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DEPENDENCIA INSTITUCIONAL</a:t>
          </a:r>
          <a:endParaRPr lang="es-ES" sz="800" kern="1200" dirty="0"/>
        </a:p>
      </dsp:txBody>
      <dsp:txXfrm>
        <a:off x="218304" y="3944720"/>
        <a:ext cx="818477" cy="858042"/>
      </dsp:txXfrm>
    </dsp:sp>
    <dsp:sp modelId="{14961909-1BA4-4455-BC3E-964398B2B5CE}">
      <dsp:nvSpPr>
        <dsp:cNvPr id="0" name=""/>
        <dsp:cNvSpPr/>
      </dsp:nvSpPr>
      <dsp:spPr>
        <a:xfrm rot="5288325">
          <a:off x="1337428" y="4271093"/>
          <a:ext cx="438953" cy="144895"/>
        </a:xfrm>
        <a:prstGeom prst="triangle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B9D0D-9C1B-4F75-A99E-31A3310119AB}">
      <dsp:nvSpPr>
        <dsp:cNvPr id="0" name=""/>
        <dsp:cNvSpPr/>
      </dsp:nvSpPr>
      <dsp:spPr>
        <a:xfrm>
          <a:off x="1899163" y="3616393"/>
          <a:ext cx="1465533" cy="1384424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CRISIS DEL MODELO ACTUAL</a:t>
          </a:r>
          <a:endParaRPr lang="es-ES" sz="800" kern="1200" dirty="0"/>
        </a:p>
      </dsp:txBody>
      <dsp:txXfrm>
        <a:off x="2113785" y="3819137"/>
        <a:ext cx="1036289" cy="978936"/>
      </dsp:txXfrm>
    </dsp:sp>
    <dsp:sp modelId="{A40584FF-FBB8-40FC-90FE-2DF395FD7396}">
      <dsp:nvSpPr>
        <dsp:cNvPr id="0" name=""/>
        <dsp:cNvSpPr/>
      </dsp:nvSpPr>
      <dsp:spPr>
        <a:xfrm>
          <a:off x="2412453" y="3320368"/>
          <a:ext cx="438953" cy="144895"/>
        </a:xfrm>
        <a:prstGeom prst="triangle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555912-BC99-4077-8BD7-18062B0BDC07}">
      <dsp:nvSpPr>
        <dsp:cNvPr id="0" name=""/>
        <dsp:cNvSpPr/>
      </dsp:nvSpPr>
      <dsp:spPr>
        <a:xfrm>
          <a:off x="1881696" y="1711964"/>
          <a:ext cx="1500466" cy="1465475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FLEXIBILIZACIÓN REGULACIÓN EXTERNA DEL PERIODISMO</a:t>
          </a:r>
          <a:r>
            <a:rPr lang="es-EC" sz="800" kern="1200" dirty="0" smtClean="0"/>
            <a:t> </a:t>
          </a:r>
          <a:endParaRPr lang="es-ES" sz="800" kern="1200" dirty="0"/>
        </a:p>
      </dsp:txBody>
      <dsp:txXfrm>
        <a:off x="2101434" y="1926578"/>
        <a:ext cx="1060990" cy="1036247"/>
      </dsp:txXfrm>
    </dsp:sp>
    <dsp:sp modelId="{14286BAC-39DD-4D29-997F-C3805A2F8ECE}">
      <dsp:nvSpPr>
        <dsp:cNvPr id="0" name=""/>
        <dsp:cNvSpPr/>
      </dsp:nvSpPr>
      <dsp:spPr>
        <a:xfrm rot="17831">
          <a:off x="2417803" y="1340817"/>
          <a:ext cx="438953" cy="144895"/>
        </a:xfrm>
        <a:prstGeom prst="triangle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57FAAB-31C3-42B7-B3E9-D886BA835895}">
      <dsp:nvSpPr>
        <dsp:cNvPr id="0" name=""/>
        <dsp:cNvSpPr/>
      </dsp:nvSpPr>
      <dsp:spPr>
        <a:xfrm>
          <a:off x="2085987" y="92747"/>
          <a:ext cx="1110941" cy="1030016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GOBIERNO, PCC, UPEC</a:t>
          </a:r>
          <a:endParaRPr lang="es-ES" sz="800" kern="1200" dirty="0"/>
        </a:p>
      </dsp:txBody>
      <dsp:txXfrm>
        <a:off x="2248681" y="243589"/>
        <a:ext cx="785553" cy="728332"/>
      </dsp:txXfrm>
    </dsp:sp>
    <dsp:sp modelId="{2DBF8F21-29FD-420D-A016-DF72C29E11A2}">
      <dsp:nvSpPr>
        <dsp:cNvPr id="0" name=""/>
        <dsp:cNvSpPr/>
      </dsp:nvSpPr>
      <dsp:spPr>
        <a:xfrm rot="5502005">
          <a:off x="3387726" y="563971"/>
          <a:ext cx="438953" cy="144895"/>
        </a:xfrm>
        <a:prstGeom prst="triangle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E90D8-4AD0-4816-BF13-CC1E35CD9135}">
      <dsp:nvSpPr>
        <dsp:cNvPr id="0" name=""/>
        <dsp:cNvSpPr/>
      </dsp:nvSpPr>
      <dsp:spPr>
        <a:xfrm>
          <a:off x="4009240" y="18857"/>
          <a:ext cx="1355046" cy="1299208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RELACIÓN DE LEALTAD Y NO DE SUBORDINACIÓN</a:t>
          </a:r>
          <a:endParaRPr lang="es-ES" sz="800" kern="1200" dirty="0"/>
        </a:p>
      </dsp:txBody>
      <dsp:txXfrm>
        <a:off x="4207682" y="209122"/>
        <a:ext cx="958162" cy="918678"/>
      </dsp:txXfrm>
    </dsp:sp>
    <dsp:sp modelId="{A6BA440C-D160-41C2-AFF7-568915B6393F}">
      <dsp:nvSpPr>
        <dsp:cNvPr id="0" name=""/>
        <dsp:cNvSpPr/>
      </dsp:nvSpPr>
      <dsp:spPr>
        <a:xfrm rot="10759827">
          <a:off x="4477346" y="1456850"/>
          <a:ext cx="438953" cy="144895"/>
        </a:xfrm>
        <a:prstGeom prst="triangle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ECEE8B-3922-4597-A1AF-3764DC9538A7}">
      <dsp:nvSpPr>
        <dsp:cNvPr id="0" name=""/>
        <dsp:cNvSpPr/>
      </dsp:nvSpPr>
      <dsp:spPr>
        <a:xfrm>
          <a:off x="4158070" y="1732329"/>
          <a:ext cx="1095482" cy="1132079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/>
            <a:t>AUTONOMÍA DEL PERIODISMO</a:t>
          </a:r>
          <a:endParaRPr lang="es-ES" sz="800" kern="1200" dirty="0"/>
        </a:p>
      </dsp:txBody>
      <dsp:txXfrm>
        <a:off x="4318500" y="1898118"/>
        <a:ext cx="774622" cy="800501"/>
      </dsp:txXfrm>
    </dsp:sp>
    <dsp:sp modelId="{B9B80D7E-2A76-44D6-A1A8-4DE687B43CE0}">
      <dsp:nvSpPr>
        <dsp:cNvPr id="0" name=""/>
        <dsp:cNvSpPr/>
      </dsp:nvSpPr>
      <dsp:spPr>
        <a:xfrm rot="10819602">
          <a:off x="4482303" y="2932744"/>
          <a:ext cx="438953" cy="144895"/>
        </a:xfrm>
        <a:prstGeom prst="triangle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C986D-E6AB-4A92-82B5-8BCC17763629}">
      <dsp:nvSpPr>
        <dsp:cNvPr id="0" name=""/>
        <dsp:cNvSpPr/>
      </dsp:nvSpPr>
      <dsp:spPr>
        <a:xfrm>
          <a:off x="3733936" y="3137768"/>
          <a:ext cx="1923445" cy="1881907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/>
            <a:t>AUTORREGULACIÓN</a:t>
          </a:r>
          <a:endParaRPr lang="es-ES" sz="1000" b="1" kern="1200" dirty="0"/>
        </a:p>
      </dsp:txBody>
      <dsp:txXfrm>
        <a:off x="4015618" y="3413367"/>
        <a:ext cx="1360081" cy="133070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7634F-2C48-4F5C-BDB6-1A28CE94C561}">
      <dsp:nvSpPr>
        <dsp:cNvPr id="0" name=""/>
        <dsp:cNvSpPr/>
      </dsp:nvSpPr>
      <dsp:spPr>
        <a:xfrm>
          <a:off x="1817408" y="0"/>
          <a:ext cx="4686300" cy="46863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C163A-D6B8-485E-A89E-CF4D7B643733}">
      <dsp:nvSpPr>
        <dsp:cNvPr id="0" name=""/>
        <dsp:cNvSpPr/>
      </dsp:nvSpPr>
      <dsp:spPr>
        <a:xfrm>
          <a:off x="2262607" y="445198"/>
          <a:ext cx="1827657" cy="1827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/>
            <a:t>Ley de Prensa </a:t>
          </a:r>
          <a:endParaRPr lang="es-ES" sz="1200" kern="1200" dirty="0"/>
        </a:p>
      </dsp:txBody>
      <dsp:txXfrm>
        <a:off x="2351826" y="534417"/>
        <a:ext cx="1649219" cy="1649219"/>
      </dsp:txXfrm>
    </dsp:sp>
    <dsp:sp modelId="{B6329C97-D13D-49F9-87E2-A09A7E3BDB09}">
      <dsp:nvSpPr>
        <dsp:cNvPr id="0" name=""/>
        <dsp:cNvSpPr/>
      </dsp:nvSpPr>
      <dsp:spPr>
        <a:xfrm>
          <a:off x="4230853" y="445198"/>
          <a:ext cx="1827657" cy="1827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Cuerpo de ley al derecho constitucional de la comunicación en Cuba</a:t>
          </a:r>
          <a:endParaRPr lang="es-ES" sz="1200" kern="1200" dirty="0"/>
        </a:p>
      </dsp:txBody>
      <dsp:txXfrm>
        <a:off x="4320072" y="534417"/>
        <a:ext cx="1649219" cy="1649219"/>
      </dsp:txXfrm>
    </dsp:sp>
    <dsp:sp modelId="{211A0E55-9326-44D0-B41A-D727F6E1E29B}">
      <dsp:nvSpPr>
        <dsp:cNvPr id="0" name=""/>
        <dsp:cNvSpPr/>
      </dsp:nvSpPr>
      <dsp:spPr>
        <a:xfrm>
          <a:off x="2262607" y="2413444"/>
          <a:ext cx="1827657" cy="1827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/>
            <a:t>Legislación de los derechos, los deberes y las responsabilidades en materia comunicacional de TODOS los actores </a:t>
          </a:r>
          <a:endParaRPr lang="es-ES" sz="1200" kern="1200" dirty="0"/>
        </a:p>
      </dsp:txBody>
      <dsp:txXfrm>
        <a:off x="2351826" y="2502663"/>
        <a:ext cx="1649219" cy="1649219"/>
      </dsp:txXfrm>
    </dsp:sp>
    <dsp:sp modelId="{858EA08B-D373-4E47-B2BA-30BF305416F2}">
      <dsp:nvSpPr>
        <dsp:cNvPr id="0" name=""/>
        <dsp:cNvSpPr/>
      </dsp:nvSpPr>
      <dsp:spPr>
        <a:xfrm>
          <a:off x="4230853" y="2413444"/>
          <a:ext cx="1827657" cy="18276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 smtClean="0"/>
            <a:t>Ejercicio de inteligencia, transparencia y limpieza que implique la consulta, el consejo, el asesoramiento y el consenso de todas las partes</a:t>
          </a:r>
          <a:endParaRPr lang="es-ES" sz="1200" kern="1200" dirty="0"/>
        </a:p>
      </dsp:txBody>
      <dsp:txXfrm>
        <a:off x="4320072" y="2502663"/>
        <a:ext cx="1649219" cy="164921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D225E-D09F-48CC-A479-ADAFC92FD170}">
      <dsp:nvSpPr>
        <dsp:cNvPr id="0" name=""/>
        <dsp:cNvSpPr/>
      </dsp:nvSpPr>
      <dsp:spPr>
        <a:xfrm rot="21300000">
          <a:off x="23237" y="1806962"/>
          <a:ext cx="7525899" cy="861829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394821-F706-4885-86CF-29C3E9742353}">
      <dsp:nvSpPr>
        <dsp:cNvPr id="0" name=""/>
        <dsp:cNvSpPr/>
      </dsp:nvSpPr>
      <dsp:spPr>
        <a:xfrm>
          <a:off x="908685" y="223787"/>
          <a:ext cx="2271712" cy="1790302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B534DB-B420-4E91-9332-6360D3272201}">
      <dsp:nvSpPr>
        <dsp:cNvPr id="0" name=""/>
        <dsp:cNvSpPr/>
      </dsp:nvSpPr>
      <dsp:spPr>
        <a:xfrm rot="21294193">
          <a:off x="4013358" y="0"/>
          <a:ext cx="2423160" cy="1879817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>
              <a:solidFill>
                <a:schemeClr val="bg1"/>
              </a:solidFill>
            </a:rPr>
            <a:t>Distorsión de las funciones de contrapeso y equilibrio de los medios de comunicación cubanos</a:t>
          </a:r>
          <a:endParaRPr lang="es-ES" sz="1400" kern="1200" dirty="0">
            <a:solidFill>
              <a:schemeClr val="bg1"/>
            </a:solidFill>
          </a:endParaRPr>
        </a:p>
      </dsp:txBody>
      <dsp:txXfrm>
        <a:off x="4013358" y="0"/>
        <a:ext cx="2423160" cy="1879817"/>
      </dsp:txXfrm>
    </dsp:sp>
    <dsp:sp modelId="{FA66AFC0-3DE2-441C-BA6C-107E75601302}">
      <dsp:nvSpPr>
        <dsp:cNvPr id="0" name=""/>
        <dsp:cNvSpPr/>
      </dsp:nvSpPr>
      <dsp:spPr>
        <a:xfrm>
          <a:off x="4391977" y="2461665"/>
          <a:ext cx="2271712" cy="1790302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AD873E-43E8-41A8-9A04-1BF0B6F02740}">
      <dsp:nvSpPr>
        <dsp:cNvPr id="0" name=""/>
        <dsp:cNvSpPr/>
      </dsp:nvSpPr>
      <dsp:spPr>
        <a:xfrm rot="21296840">
          <a:off x="1135856" y="2595937"/>
          <a:ext cx="2423160" cy="1879817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>
              <a:solidFill>
                <a:schemeClr val="bg1"/>
              </a:solidFill>
            </a:rPr>
            <a:t>Voluntarismo político, la apología y la ausencia de autorregulación democrática e institucional</a:t>
          </a:r>
          <a:endParaRPr lang="es-ES" sz="1400" kern="1200" dirty="0">
            <a:solidFill>
              <a:schemeClr val="bg1"/>
            </a:solidFill>
          </a:endParaRPr>
        </a:p>
      </dsp:txBody>
      <dsp:txXfrm>
        <a:off x="1135856" y="2595937"/>
        <a:ext cx="2423160" cy="1879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2205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2696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0228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1319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32474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6485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1355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8340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31580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8107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4804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0289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972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0261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042232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17005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46192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9750536-A9EA-4823-8B72-DF9B9DB39175}" type="datetimeFigureOut">
              <a:rPr lang="es-EC" smtClean="0"/>
              <a:t>18/5/2018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53110-F080-4880-AFE6-E7230CBB117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334084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1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ulturasperiodisticas.com/" TargetMode="External"/><Relationship Id="rId4" Type="http://schemas.openxmlformats.org/officeDocument/2006/relationships/hyperlink" Target="mailto:martin.olleralonso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93" y="1637211"/>
            <a:ext cx="11182942" cy="389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87759" y="2890163"/>
            <a:ext cx="8825658" cy="3368770"/>
          </a:xfrm>
        </p:spPr>
        <p:txBody>
          <a:bodyPr/>
          <a:lstStyle/>
          <a:p>
            <a:pPr indent="457200" algn="ctr"/>
            <a:r>
              <a:rPr lang="es-ES" sz="4400" b="1" dirty="0">
                <a:solidFill>
                  <a:srgbClr val="FF0000"/>
                </a:solidFill>
              </a:rPr>
              <a:t>La Cultura Periodística de Cuba a </a:t>
            </a:r>
            <a:r>
              <a:rPr lang="es-ES" sz="4400" b="1" dirty="0" smtClean="0">
                <a:solidFill>
                  <a:srgbClr val="FF0000"/>
                </a:solidFill>
              </a:rPr>
              <a:t>debate</a:t>
            </a:r>
            <a:br>
              <a:rPr lang="es-ES" sz="4400" b="1" dirty="0" smtClean="0">
                <a:solidFill>
                  <a:srgbClr val="FF0000"/>
                </a:solidFill>
              </a:rPr>
            </a:br>
            <a:r>
              <a:rPr lang="es-ES" sz="4400" b="1" dirty="0" smtClean="0">
                <a:solidFill>
                  <a:srgbClr val="FF0000"/>
                </a:solidFill>
              </a:rPr>
              <a:t/>
            </a:r>
            <a:br>
              <a:rPr lang="es-ES" sz="4400" b="1" dirty="0" smtClean="0">
                <a:solidFill>
                  <a:srgbClr val="FF0000"/>
                </a:solidFill>
              </a:rPr>
            </a:br>
            <a:r>
              <a:rPr lang="es-ES" sz="4400" i="1" dirty="0">
                <a:solidFill>
                  <a:srgbClr val="FF0000"/>
                </a:solidFill>
              </a:rPr>
              <a:t>S</a:t>
            </a:r>
            <a:r>
              <a:rPr lang="es-ES" sz="4400" i="1" dirty="0" smtClean="0">
                <a:solidFill>
                  <a:srgbClr val="FF0000"/>
                </a:solidFill>
              </a:rPr>
              <a:t>istema </a:t>
            </a:r>
            <a:r>
              <a:rPr lang="es-ES" sz="4400" i="1" dirty="0">
                <a:solidFill>
                  <a:srgbClr val="FF0000"/>
                </a:solidFill>
              </a:rPr>
              <a:t>de puertas</a:t>
            </a:r>
            <a:r>
              <a:rPr lang="es-EC" dirty="0">
                <a:solidFill>
                  <a:srgbClr val="FF0000"/>
                </a:solidFill>
              </a:rPr>
              <a:t/>
            </a:r>
            <a:br>
              <a:rPr lang="es-EC" dirty="0">
                <a:solidFill>
                  <a:srgbClr val="FF0000"/>
                </a:solidFill>
              </a:rPr>
            </a:br>
            <a:endParaRPr lang="es-EC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69816" y="6376764"/>
            <a:ext cx="9590088" cy="481236"/>
          </a:xfrm>
        </p:spPr>
        <p:txBody>
          <a:bodyPr>
            <a:normAutofit/>
          </a:bodyPr>
          <a:lstStyle/>
          <a:p>
            <a:pPr algn="r"/>
            <a:r>
              <a:rPr lang="es-EC" b="1" dirty="0" smtClean="0">
                <a:solidFill>
                  <a:schemeClr val="bg1"/>
                </a:solidFill>
              </a:rPr>
              <a:t>MARTÍN </a:t>
            </a:r>
            <a:r>
              <a:rPr lang="es-EC" b="1" dirty="0" err="1" smtClean="0">
                <a:solidFill>
                  <a:schemeClr val="bg1"/>
                </a:solidFill>
              </a:rPr>
              <a:t>Oller</a:t>
            </a:r>
            <a:r>
              <a:rPr lang="es-EC" b="1" dirty="0" smtClean="0">
                <a:solidFill>
                  <a:schemeClr val="bg1"/>
                </a:solidFill>
              </a:rPr>
              <a:t> </a:t>
            </a:r>
            <a:r>
              <a:rPr lang="es-EC" b="1" dirty="0" smtClean="0">
                <a:solidFill>
                  <a:schemeClr val="bg1"/>
                </a:solidFill>
              </a:rPr>
              <a:t>Alonso</a:t>
            </a:r>
            <a:r>
              <a:rPr lang="es-EC" dirty="0" smtClean="0">
                <a:solidFill>
                  <a:schemeClr val="bg1"/>
                </a:solidFill>
              </a:rPr>
              <a:t>, </a:t>
            </a:r>
            <a:r>
              <a:rPr lang="es-EC" dirty="0" smtClean="0">
                <a:solidFill>
                  <a:schemeClr val="bg1"/>
                </a:solidFill>
              </a:rPr>
              <a:t>Universidad de la Habana (Cuba)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543611" y="150147"/>
            <a:ext cx="81751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600" dirty="0" smtClean="0">
                <a:solidFill>
                  <a:schemeClr val="bg1"/>
                </a:solidFill>
              </a:rPr>
              <a:t>Latinoamericanos </a:t>
            </a:r>
            <a:endParaRPr lang="es-EC" sz="16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9" y="604798"/>
            <a:ext cx="58544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>
                <a:solidFill>
                  <a:schemeClr val="bg1"/>
                </a:solidFill>
              </a:rPr>
              <a:t>Mayo 23 – 26, </a:t>
            </a:r>
            <a:r>
              <a:rPr lang="es-EC" sz="1400" dirty="0">
                <a:solidFill>
                  <a:schemeClr val="bg1"/>
                </a:solidFill>
              </a:rPr>
              <a:t>2018, Centre </a:t>
            </a:r>
            <a:r>
              <a:rPr lang="es-EC" sz="1400" dirty="0" err="1">
                <a:solidFill>
                  <a:schemeClr val="bg1"/>
                </a:solidFill>
              </a:rPr>
              <a:t>Convencions</a:t>
            </a:r>
            <a:r>
              <a:rPr lang="es-EC" sz="1400" dirty="0">
                <a:solidFill>
                  <a:schemeClr val="bg1"/>
                </a:solidFill>
              </a:rPr>
              <a:t> International Barcelona</a:t>
            </a:r>
            <a:endParaRPr lang="es-EC" sz="14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66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457924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ítulo 6"/>
          <p:cNvSpPr txBox="1">
            <a:spLocks/>
          </p:cNvSpPr>
          <p:nvPr/>
        </p:nvSpPr>
        <p:spPr>
          <a:xfrm>
            <a:off x="1337836" y="1066463"/>
            <a:ext cx="8825658" cy="4851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C" b="1" dirty="0" smtClean="0">
                <a:solidFill>
                  <a:schemeClr val="bg1"/>
                </a:solidFill>
              </a:rPr>
              <a:t>INTRODUCCIÓN</a:t>
            </a:r>
            <a:endParaRPr lang="es-EC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952292842"/>
              </p:ext>
            </p:extLst>
          </p:nvPr>
        </p:nvGraphicFramePr>
        <p:xfrm>
          <a:off x="1062446" y="1706268"/>
          <a:ext cx="8967207" cy="5086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Subtítulo 3"/>
          <p:cNvSpPr>
            <a:spLocks noGrp="1"/>
          </p:cNvSpPr>
          <p:nvPr>
            <p:ph type="subTitle" idx="1"/>
          </p:nvPr>
        </p:nvSpPr>
        <p:spPr>
          <a:xfrm>
            <a:off x="5207727" y="6504997"/>
            <a:ext cx="792480" cy="287383"/>
          </a:xfrm>
        </p:spPr>
        <p:txBody>
          <a:bodyPr>
            <a:noAutofit/>
          </a:bodyPr>
          <a:lstStyle/>
          <a:p>
            <a:r>
              <a:rPr lang="es-EC" sz="1400" b="1" dirty="0" smtClean="0">
                <a:solidFill>
                  <a:schemeClr val="bg1"/>
                </a:solidFill>
              </a:rPr>
              <a:t>cuba</a:t>
            </a:r>
            <a:endParaRPr lang="es-EC" sz="1400" b="1" dirty="0">
              <a:solidFill>
                <a:schemeClr val="bg1"/>
              </a:solidFill>
            </a:endParaRPr>
          </a:p>
        </p:txBody>
      </p:sp>
      <p:sp>
        <p:nvSpPr>
          <p:cNvPr id="10" name="Llamada con línea 3 (borde y barra de énfasis) 9"/>
          <p:cNvSpPr/>
          <p:nvPr/>
        </p:nvSpPr>
        <p:spPr>
          <a:xfrm>
            <a:off x="8995954" y="1551602"/>
            <a:ext cx="2917371" cy="2872351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77110"/>
              <a:gd name="adj6" fmla="val -32836"/>
              <a:gd name="adj7" fmla="val 177385"/>
              <a:gd name="adj8" fmla="val -10554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Medios estatales</a:t>
            </a:r>
          </a:p>
          <a:p>
            <a:pPr algn="ctr"/>
            <a:endParaRPr lang="es-EC" sz="1400" dirty="0" smtClean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Ejercicio pleno y libre de la profesión</a:t>
            </a:r>
          </a:p>
          <a:p>
            <a:pPr algn="ctr"/>
            <a:endParaRPr lang="es-EC" sz="1400" dirty="0" smtClean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Políticas públicas y legislativas</a:t>
            </a:r>
          </a:p>
          <a:p>
            <a:pPr algn="ctr"/>
            <a:endParaRPr lang="es-EC" sz="1400" dirty="0" smtClean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Estrategia informativa actualizada</a:t>
            </a:r>
          </a:p>
          <a:p>
            <a:pPr algn="ctr"/>
            <a:endParaRPr lang="es-EC" sz="1400" dirty="0" smtClean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Eficiencia, operatividad, optimización de las demandas ciudadanas</a:t>
            </a:r>
            <a:endParaRPr lang="es-EC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17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511564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1363962" y="1273992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C" b="1" dirty="0">
                <a:solidFill>
                  <a:schemeClr val="bg1"/>
                </a:solidFill>
              </a:rPr>
              <a:t>La puerta abierta de salida al monopolio periodístico </a:t>
            </a:r>
            <a:endParaRPr lang="es-EC" dirty="0">
              <a:solidFill>
                <a:schemeClr val="bg1"/>
              </a:solidFill>
            </a:endParaRPr>
          </a:p>
        </p:txBody>
      </p:sp>
      <p:pic>
        <p:nvPicPr>
          <p:cNvPr id="11268" name="Picture 4" descr="Resultado de imagen de puerta abier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615" y="2094642"/>
            <a:ext cx="4082878" cy="476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146826316"/>
              </p:ext>
            </p:extLst>
          </p:nvPr>
        </p:nvGraphicFramePr>
        <p:xfrm>
          <a:off x="769346" y="1455073"/>
          <a:ext cx="8226608" cy="3280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336305017"/>
              </p:ext>
            </p:extLst>
          </p:nvPr>
        </p:nvGraphicFramePr>
        <p:xfrm>
          <a:off x="879566" y="4241074"/>
          <a:ext cx="8116388" cy="2555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08424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520272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1372670" y="12827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La </a:t>
            </a:r>
            <a:r>
              <a:rPr lang="es-ES" b="1" dirty="0">
                <a:solidFill>
                  <a:schemeClr val="bg1"/>
                </a:solidFill>
              </a:rPr>
              <a:t>puerta de doble hoja del periodismo como institución y discurso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Resultado de imagen de puerta de doble hoj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428" y="2636739"/>
            <a:ext cx="3459487" cy="414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270172407"/>
              </p:ext>
            </p:extLst>
          </p:nvPr>
        </p:nvGraphicFramePr>
        <p:xfrm>
          <a:off x="2319487" y="2037807"/>
          <a:ext cx="7245531" cy="474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Llamada con línea 2 (borde y barra de énfasis) 7"/>
          <p:cNvSpPr/>
          <p:nvPr/>
        </p:nvSpPr>
        <p:spPr>
          <a:xfrm>
            <a:off x="156753" y="2144120"/>
            <a:ext cx="2162733" cy="612648"/>
          </a:xfrm>
          <a:prstGeom prst="accentBorderCallout2">
            <a:avLst>
              <a:gd name="adj1" fmla="val 20172"/>
              <a:gd name="adj2" fmla="val 107423"/>
              <a:gd name="adj3" fmla="val 20172"/>
              <a:gd name="adj4" fmla="val 152857"/>
              <a:gd name="adj5" fmla="val 20105"/>
              <a:gd name="adj6" fmla="val 175083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Cuestionamiento de la “institucionalidad del periodismo” en Cuba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1" name="Llamada con línea 2 (borde y barra de énfasis) 10"/>
          <p:cNvSpPr/>
          <p:nvPr/>
        </p:nvSpPr>
        <p:spPr>
          <a:xfrm>
            <a:off x="156753" y="2899227"/>
            <a:ext cx="2162733" cy="612648"/>
          </a:xfrm>
          <a:prstGeom prst="accentBorderCallout2">
            <a:avLst>
              <a:gd name="adj1" fmla="val 20172"/>
              <a:gd name="adj2" fmla="val 107423"/>
              <a:gd name="adj3" fmla="val 20172"/>
              <a:gd name="adj4" fmla="val 152857"/>
              <a:gd name="adj5" fmla="val 20105"/>
              <a:gd name="adj6" fmla="val 172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Crisis del discurso de los medios de comunicación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2" name="Llamada con línea 2 (borde y barra de énfasis) 11"/>
          <p:cNvSpPr/>
          <p:nvPr/>
        </p:nvSpPr>
        <p:spPr>
          <a:xfrm>
            <a:off x="156752" y="3654334"/>
            <a:ext cx="2162734" cy="612648"/>
          </a:xfrm>
          <a:prstGeom prst="accentBorderCallout2">
            <a:avLst>
              <a:gd name="adj1" fmla="val 20172"/>
              <a:gd name="adj2" fmla="val 107423"/>
              <a:gd name="adj3" fmla="val 20172"/>
              <a:gd name="adj4" fmla="val 152857"/>
              <a:gd name="adj5" fmla="val 20105"/>
              <a:gd name="adj6" fmla="val 167432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Superación modelo propagandístico y tautológico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3" name="Llamada con línea 2 (borde y barra de énfasis) 12"/>
          <p:cNvSpPr/>
          <p:nvPr/>
        </p:nvSpPr>
        <p:spPr>
          <a:xfrm>
            <a:off x="156752" y="4409441"/>
            <a:ext cx="2162734" cy="612648"/>
          </a:xfrm>
          <a:prstGeom prst="accentBorderCallout2">
            <a:avLst>
              <a:gd name="adj1" fmla="val 20172"/>
              <a:gd name="adj2" fmla="val 107423"/>
              <a:gd name="adj3" fmla="val 20172"/>
              <a:gd name="adj4" fmla="val 152857"/>
              <a:gd name="adj5" fmla="val 20105"/>
              <a:gd name="adj6" fmla="val 156963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Auditoría de la cultura periodística de Cuba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4" name="Llamada con línea 2 (borde y barra de énfasis) 13"/>
          <p:cNvSpPr/>
          <p:nvPr/>
        </p:nvSpPr>
        <p:spPr>
          <a:xfrm>
            <a:off x="156752" y="5164548"/>
            <a:ext cx="2162734" cy="612648"/>
          </a:xfrm>
          <a:prstGeom prst="accentBorderCallout2">
            <a:avLst>
              <a:gd name="adj1" fmla="val 20172"/>
              <a:gd name="adj2" fmla="val 107423"/>
              <a:gd name="adj3" fmla="val 20172"/>
              <a:gd name="adj4" fmla="val 152857"/>
              <a:gd name="adj5" fmla="val 20105"/>
              <a:gd name="adj6" fmla="val 156963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Ideas </a:t>
            </a:r>
            <a:r>
              <a:rPr lang="es-ES" sz="1400" dirty="0">
                <a:solidFill>
                  <a:schemeClr val="bg1"/>
                </a:solidFill>
              </a:rPr>
              <a:t>gremiales de los </a:t>
            </a:r>
            <a:r>
              <a:rPr lang="es-ES" sz="1400" dirty="0" smtClean="0">
                <a:solidFill>
                  <a:schemeClr val="bg1"/>
                </a:solidFill>
              </a:rPr>
              <a:t>profesionales “diversificación”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5" name="Llamada con línea 2 (borde y barra de énfasis) 14"/>
          <p:cNvSpPr/>
          <p:nvPr/>
        </p:nvSpPr>
        <p:spPr>
          <a:xfrm>
            <a:off x="156752" y="5908773"/>
            <a:ext cx="2162734" cy="612648"/>
          </a:xfrm>
          <a:prstGeom prst="accentBorderCallout2">
            <a:avLst>
              <a:gd name="adj1" fmla="val 20172"/>
              <a:gd name="adj2" fmla="val 107423"/>
              <a:gd name="adj3" fmla="val 20172"/>
              <a:gd name="adj4" fmla="val 152857"/>
              <a:gd name="adj5" fmla="val 20105"/>
              <a:gd name="adj6" fmla="val 175888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TIC y nuevo ecosistema digital: “</a:t>
            </a:r>
            <a:r>
              <a:rPr lang="es-ES" sz="1400" dirty="0" err="1" smtClean="0">
                <a:solidFill>
                  <a:schemeClr val="bg1"/>
                </a:solidFill>
              </a:rPr>
              <a:t>visibilización</a:t>
            </a:r>
            <a:r>
              <a:rPr lang="es-ES" sz="1400" dirty="0" smtClean="0">
                <a:solidFill>
                  <a:schemeClr val="bg1"/>
                </a:solidFill>
              </a:rPr>
              <a:t> externa”</a:t>
            </a:r>
            <a:endParaRPr lang="es-EC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2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513734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1372670" y="12827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La </a:t>
            </a:r>
            <a:r>
              <a:rPr lang="es-ES" b="1" dirty="0">
                <a:solidFill>
                  <a:schemeClr val="bg1"/>
                </a:solidFill>
              </a:rPr>
              <a:t>academia como puerta de entrada homologada a la profesión periodística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Imagen relacion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60" y="2047991"/>
            <a:ext cx="2735800" cy="185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Llamada de flecha a la derecha 7"/>
          <p:cNvSpPr/>
          <p:nvPr/>
        </p:nvSpPr>
        <p:spPr>
          <a:xfrm>
            <a:off x="371184" y="4747014"/>
            <a:ext cx="3161231" cy="914400"/>
          </a:xfrm>
          <a:prstGeom prst="rightArrowCallout">
            <a:avLst>
              <a:gd name="adj1" fmla="val 21191"/>
              <a:gd name="adj2" fmla="val 25952"/>
              <a:gd name="adj3" fmla="val 25000"/>
              <a:gd name="adj4" fmla="val 866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Formación teórica (discurso académico)</a:t>
            </a:r>
            <a:endParaRPr lang="es-EC" dirty="0"/>
          </a:p>
        </p:txBody>
      </p:sp>
      <p:sp>
        <p:nvSpPr>
          <p:cNvPr id="9" name="Llamada de flecha a la izquierda 8"/>
          <p:cNvSpPr/>
          <p:nvPr/>
        </p:nvSpPr>
        <p:spPr>
          <a:xfrm>
            <a:off x="8186022" y="4747014"/>
            <a:ext cx="3544423" cy="9144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6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Formación empírica (discurso mediático)</a:t>
            </a:r>
            <a:endParaRPr lang="es-EC" dirty="0"/>
          </a:p>
        </p:txBody>
      </p:sp>
      <p:sp>
        <p:nvSpPr>
          <p:cNvPr id="10" name="Llamada de flecha izquierda y derecha 9"/>
          <p:cNvSpPr/>
          <p:nvPr/>
        </p:nvSpPr>
        <p:spPr>
          <a:xfrm>
            <a:off x="4483567" y="3162117"/>
            <a:ext cx="2657461" cy="1297577"/>
          </a:xfrm>
          <a:prstGeom prst="leftRightArrowCallout">
            <a:avLst>
              <a:gd name="adj1" fmla="val 18455"/>
              <a:gd name="adj2" fmla="val 11958"/>
              <a:gd name="adj3" fmla="val 17871"/>
              <a:gd name="adj4" fmla="val 820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Formación humanística</a:t>
            </a:r>
          </a:p>
          <a:p>
            <a:pPr algn="ctr"/>
            <a:r>
              <a:rPr lang="es-EC" i="1" dirty="0"/>
              <a:t>v</a:t>
            </a:r>
            <a:r>
              <a:rPr lang="es-EC" i="1" dirty="0" smtClean="0"/>
              <a:t>s</a:t>
            </a:r>
            <a:r>
              <a:rPr lang="es-EC" dirty="0" smtClean="0"/>
              <a:t> técnica y especializada</a:t>
            </a:r>
            <a:endParaRPr lang="es-EC" dirty="0"/>
          </a:p>
        </p:txBody>
      </p:sp>
      <p:sp>
        <p:nvSpPr>
          <p:cNvPr id="13" name="Llamada de flecha izquierda y derecha 12"/>
          <p:cNvSpPr/>
          <p:nvPr/>
        </p:nvSpPr>
        <p:spPr>
          <a:xfrm>
            <a:off x="4483567" y="5878286"/>
            <a:ext cx="2657461" cy="896983"/>
          </a:xfrm>
          <a:prstGeom prst="leftRightArrowCallout">
            <a:avLst>
              <a:gd name="adj1" fmla="val 23916"/>
              <a:gd name="adj2" fmla="val 24827"/>
              <a:gd name="adj3" fmla="val 17871"/>
              <a:gd name="adj4" fmla="val 872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Nuevos agentes (mediáticos y ciudadanos)</a:t>
            </a:r>
            <a:endParaRPr lang="es-EC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673228905"/>
              </p:ext>
            </p:extLst>
          </p:nvPr>
        </p:nvGraphicFramePr>
        <p:xfrm>
          <a:off x="731519" y="2047991"/>
          <a:ext cx="7646127" cy="4727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3156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520272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1372670" y="12827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¿</a:t>
            </a:r>
            <a:r>
              <a:rPr lang="es-ES" b="1" dirty="0">
                <a:solidFill>
                  <a:schemeClr val="bg1"/>
                </a:solidFill>
              </a:rPr>
              <a:t>Está la clave de la credibilidad del periodismo en la puerta </a:t>
            </a:r>
            <a:r>
              <a:rPr lang="es-ES" b="1" dirty="0" smtClean="0">
                <a:solidFill>
                  <a:schemeClr val="bg1"/>
                </a:solidFill>
              </a:rPr>
              <a:t>electrónica?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781" y="2514245"/>
            <a:ext cx="4362450" cy="4362450"/>
          </a:xfrm>
          <a:prstGeom prst="rect">
            <a:avLst/>
          </a:prstGeom>
        </p:spPr>
      </p:pic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06643084"/>
              </p:ext>
            </p:extLst>
          </p:nvPr>
        </p:nvGraphicFramePr>
        <p:xfrm>
          <a:off x="-115523" y="2022200"/>
          <a:ext cx="8128000" cy="4609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Llamada con línea 1 (borde y barra de énfasis) 10"/>
          <p:cNvSpPr/>
          <p:nvPr/>
        </p:nvSpPr>
        <p:spPr>
          <a:xfrm>
            <a:off x="7437120" y="2690949"/>
            <a:ext cx="2177143" cy="4023359"/>
          </a:xfrm>
          <a:prstGeom prst="accentBorderCallout1">
            <a:avLst>
              <a:gd name="adj1" fmla="val 48167"/>
              <a:gd name="adj2" fmla="val -9159"/>
              <a:gd name="adj3" fmla="val 48125"/>
              <a:gd name="adj4" fmla="val -2308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C" sz="1400" dirty="0" smtClean="0">
                <a:solidFill>
                  <a:schemeClr val="bg1"/>
                </a:solidFill>
              </a:rPr>
              <a:t>Modelos comunicativos </a:t>
            </a:r>
            <a:r>
              <a:rPr lang="es-EC" sz="1400" dirty="0">
                <a:solidFill>
                  <a:schemeClr val="bg1"/>
                </a:solidFill>
              </a:rPr>
              <a:t>más democráticos y </a:t>
            </a:r>
            <a:r>
              <a:rPr lang="es-EC" sz="1400" dirty="0" smtClean="0">
                <a:solidFill>
                  <a:schemeClr val="bg1"/>
                </a:solidFill>
              </a:rPr>
              <a:t>participativos</a:t>
            </a:r>
          </a:p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s-EC" sz="1400" dirty="0" smtClean="0">
                <a:solidFill>
                  <a:schemeClr val="bg1"/>
                </a:solidFill>
              </a:rPr>
              <a:t>Conservar la confianza y la credibilidad</a:t>
            </a:r>
          </a:p>
          <a:p>
            <a:endParaRPr lang="es-EC" sz="1400" dirty="0" smtClean="0">
              <a:solidFill>
                <a:schemeClr val="bg1"/>
              </a:solidFill>
            </a:endParaRPr>
          </a:p>
          <a:p>
            <a:r>
              <a:rPr lang="es-EC" sz="1400" dirty="0" smtClean="0">
                <a:solidFill>
                  <a:schemeClr val="bg1"/>
                </a:solidFill>
              </a:rPr>
              <a:t>Debilidad estructural</a:t>
            </a:r>
          </a:p>
          <a:p>
            <a:endParaRPr lang="es-EC" sz="1400" dirty="0" smtClean="0">
              <a:solidFill>
                <a:schemeClr val="bg1"/>
              </a:solidFill>
            </a:endParaRPr>
          </a:p>
          <a:p>
            <a:r>
              <a:rPr lang="es-EC" sz="1400" dirty="0" smtClean="0">
                <a:solidFill>
                  <a:schemeClr val="bg1"/>
                </a:solidFill>
              </a:rPr>
              <a:t>“Infidelidad”: público atomizado</a:t>
            </a:r>
          </a:p>
          <a:p>
            <a:endParaRPr lang="es-EC" sz="1400" dirty="0">
              <a:solidFill>
                <a:schemeClr val="bg1"/>
              </a:solidFill>
            </a:endParaRPr>
          </a:p>
          <a:p>
            <a:r>
              <a:rPr lang="es-EC" sz="1400" dirty="0" smtClean="0">
                <a:solidFill>
                  <a:schemeClr val="bg1"/>
                </a:solidFill>
              </a:rPr>
              <a:t>TIC = Herramientas</a:t>
            </a:r>
          </a:p>
          <a:p>
            <a:endParaRPr lang="es-EC" sz="1400" dirty="0">
              <a:solidFill>
                <a:schemeClr val="bg1"/>
              </a:solidFill>
            </a:endParaRPr>
          </a:p>
          <a:p>
            <a:r>
              <a:rPr lang="es-EC" sz="1400" dirty="0" err="1" smtClean="0">
                <a:solidFill>
                  <a:schemeClr val="bg1"/>
                </a:solidFill>
              </a:rPr>
              <a:t>Autoinformación</a:t>
            </a:r>
            <a:r>
              <a:rPr lang="es-EC" sz="1400" dirty="0" smtClean="0">
                <a:solidFill>
                  <a:schemeClr val="bg1"/>
                </a:solidFill>
              </a:rPr>
              <a:t> (</a:t>
            </a:r>
            <a:r>
              <a:rPr lang="es-EC" sz="1400" dirty="0" err="1" smtClean="0">
                <a:solidFill>
                  <a:schemeClr val="bg1"/>
                </a:solidFill>
              </a:rPr>
              <a:t>Ramonet</a:t>
            </a:r>
            <a:r>
              <a:rPr lang="es-EC" sz="1400" dirty="0" smtClean="0">
                <a:solidFill>
                  <a:schemeClr val="bg1"/>
                </a:solidFill>
              </a:rPr>
              <a:t>, 1999)</a:t>
            </a:r>
          </a:p>
          <a:p>
            <a:endParaRPr lang="es-EC" sz="1400" dirty="0">
              <a:solidFill>
                <a:schemeClr val="bg1"/>
              </a:solidFill>
            </a:endParaRPr>
          </a:p>
          <a:p>
            <a:r>
              <a:rPr lang="es-EC" sz="1400" dirty="0" err="1" smtClean="0">
                <a:solidFill>
                  <a:schemeClr val="bg1"/>
                </a:solidFill>
              </a:rPr>
              <a:t>Tecnologización</a:t>
            </a:r>
            <a:endParaRPr lang="es-EC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28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489055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1218343" y="12827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Las </a:t>
            </a:r>
            <a:r>
              <a:rPr lang="es-ES" b="1" dirty="0">
                <a:solidFill>
                  <a:schemeClr val="bg1"/>
                </a:solidFill>
              </a:rPr>
              <a:t>puertas giratorias del periodismo 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703" y="2660766"/>
            <a:ext cx="5429250" cy="4033157"/>
          </a:xfrm>
          <a:prstGeom prst="rect">
            <a:avLst/>
          </a:prstGeom>
        </p:spPr>
      </p:pic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171484111"/>
              </p:ext>
            </p:extLst>
          </p:nvPr>
        </p:nvGraphicFramePr>
        <p:xfrm>
          <a:off x="84907" y="1363857"/>
          <a:ext cx="8201843" cy="5389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8" name="Llamada de flecha hacia abajo 27"/>
          <p:cNvSpPr/>
          <p:nvPr/>
        </p:nvSpPr>
        <p:spPr>
          <a:xfrm>
            <a:off x="2162175" y="1642107"/>
            <a:ext cx="5991225" cy="820240"/>
          </a:xfrm>
          <a:prstGeom prst="downArrowCallout">
            <a:avLst>
              <a:gd name="adj1" fmla="val 50000"/>
              <a:gd name="adj2" fmla="val 365212"/>
              <a:gd name="adj3" fmla="val 34290"/>
              <a:gd name="adj4" fmla="val 6497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/>
              <a:t>Medios emergentes, paquete semanal/mochila, </a:t>
            </a:r>
            <a:r>
              <a:rPr lang="es-EC" sz="1400" dirty="0" err="1" smtClean="0"/>
              <a:t>alegalidad</a:t>
            </a:r>
            <a:r>
              <a:rPr lang="es-EC" sz="1400" dirty="0" smtClean="0"/>
              <a:t>, nuevos actores (internos y externos), calidad, etc.</a:t>
            </a:r>
            <a:endParaRPr lang="es-EC" sz="1400" dirty="0"/>
          </a:p>
        </p:txBody>
      </p:sp>
    </p:spTree>
    <p:extLst>
      <p:ext uri="{BB962C8B-B14F-4D97-AF65-F5344CB8AC3E}">
        <p14:creationId xmlns:p14="http://schemas.microsoft.com/office/powerpoint/2010/main" val="254937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12638" y="535661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1372670" y="12827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La </a:t>
            </a:r>
            <a:r>
              <a:rPr lang="es-ES" b="1" dirty="0">
                <a:solidFill>
                  <a:schemeClr val="bg1"/>
                </a:solidFill>
              </a:rPr>
              <a:t>puerta blindada a la cámara sellada del Buró Político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143" y="2024437"/>
            <a:ext cx="5083295" cy="5083295"/>
          </a:xfrm>
          <a:prstGeom prst="rect">
            <a:avLst/>
          </a:prstGeom>
        </p:spPr>
      </p:pic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882761835"/>
              </p:ext>
            </p:extLst>
          </p:nvPr>
        </p:nvGraphicFramePr>
        <p:xfrm>
          <a:off x="0" y="2239370"/>
          <a:ext cx="5829300" cy="4618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2264082735"/>
              </p:ext>
            </p:extLst>
          </p:nvPr>
        </p:nvGraphicFramePr>
        <p:xfrm>
          <a:off x="3451054" y="2239370"/>
          <a:ext cx="5931071" cy="4618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2" name="Flecha izquierda y derecha 11"/>
          <p:cNvSpPr/>
          <p:nvPr/>
        </p:nvSpPr>
        <p:spPr>
          <a:xfrm>
            <a:off x="4114800" y="4306369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 smtClean="0"/>
              <a:t>UPEC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00258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520272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304800" y="1282700"/>
            <a:ext cx="989352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La </a:t>
            </a:r>
            <a:r>
              <a:rPr lang="es-ES" b="1" dirty="0">
                <a:solidFill>
                  <a:schemeClr val="bg1"/>
                </a:solidFill>
              </a:rPr>
              <a:t>llave maestra que abre la puerta corredera a la autorregulación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2401" y="1901759"/>
            <a:ext cx="4462743" cy="4462743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3886884386"/>
              </p:ext>
            </p:extLst>
          </p:nvPr>
        </p:nvGraphicFramePr>
        <p:xfrm>
          <a:off x="238125" y="1752600"/>
          <a:ext cx="7915275" cy="5019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Llamada con línea 2 (borde y barra de énfasis) 11"/>
          <p:cNvSpPr/>
          <p:nvPr/>
        </p:nvSpPr>
        <p:spPr>
          <a:xfrm>
            <a:off x="6686550" y="1752600"/>
            <a:ext cx="1809749" cy="5019676"/>
          </a:xfrm>
          <a:prstGeom prst="accentBorderCallout2">
            <a:avLst>
              <a:gd name="adj1" fmla="val 58449"/>
              <a:gd name="adj2" fmla="val -14583"/>
              <a:gd name="adj3" fmla="val 81286"/>
              <a:gd name="adj4" fmla="val -34375"/>
              <a:gd name="adj5" fmla="val 81339"/>
              <a:gd name="adj6" fmla="val -43863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Ecosistema mediático cubano</a:t>
            </a:r>
          </a:p>
          <a:p>
            <a:pPr algn="ctr"/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Polarización gremial</a:t>
            </a:r>
          </a:p>
          <a:p>
            <a:pPr algn="ctr"/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Libertad de expresión y prensa</a:t>
            </a:r>
          </a:p>
          <a:p>
            <a:pPr algn="ctr"/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Autocensura</a:t>
            </a:r>
          </a:p>
          <a:p>
            <a:pPr algn="ctr"/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Desafío /resignación /huida</a:t>
            </a:r>
          </a:p>
          <a:p>
            <a:pPr algn="ctr"/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Zonas de silencio</a:t>
            </a:r>
          </a:p>
          <a:p>
            <a:pPr algn="ctr"/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Legitimidad del periodismo</a:t>
            </a:r>
          </a:p>
          <a:p>
            <a:pPr algn="ctr"/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Códigos de ética</a:t>
            </a:r>
          </a:p>
          <a:p>
            <a:pPr algn="ctr"/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Confianza</a:t>
            </a:r>
            <a:endParaRPr lang="es-EC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23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457924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1372670" y="12827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La </a:t>
            </a:r>
            <a:r>
              <a:rPr lang="es-ES" b="1" dirty="0">
                <a:solidFill>
                  <a:schemeClr val="bg1"/>
                </a:solidFill>
              </a:rPr>
              <a:t>puerta de papel (21,6 cm × 35,6 cm)  del periodismo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584" y="2589452"/>
            <a:ext cx="2916962" cy="4172695"/>
          </a:xfrm>
          <a:prstGeom prst="rect">
            <a:avLst/>
          </a:prstGeom>
        </p:spPr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004410039"/>
              </p:ext>
            </p:extLst>
          </p:nvPr>
        </p:nvGraphicFramePr>
        <p:xfrm>
          <a:off x="2355358" y="1943985"/>
          <a:ext cx="8321117" cy="468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Flecha derecha 9"/>
          <p:cNvSpPr/>
          <p:nvPr/>
        </p:nvSpPr>
        <p:spPr>
          <a:xfrm>
            <a:off x="164818" y="2968896"/>
            <a:ext cx="3740431" cy="2636478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400" dirty="0" smtClean="0">
                <a:solidFill>
                  <a:schemeClr val="bg1"/>
                </a:solidFill>
              </a:rPr>
              <a:t>Los </a:t>
            </a:r>
            <a:r>
              <a:rPr lang="es-ES" sz="1400" dirty="0" err="1">
                <a:solidFill>
                  <a:schemeClr val="bg1"/>
                </a:solidFill>
              </a:rPr>
              <a:t>subcampos</a:t>
            </a:r>
            <a:r>
              <a:rPr lang="es-ES" sz="1400" dirty="0">
                <a:solidFill>
                  <a:schemeClr val="bg1"/>
                </a:solidFill>
              </a:rPr>
              <a:t> de la comunicación constituyen un espacio de juego históricamente constituido por sus instituciones específicas y sus leyes de funcionamiento propias (Bourdieu, 1993)</a:t>
            </a:r>
            <a:endParaRPr lang="es-EC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0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459516"/>
            <a:ext cx="58544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1400" dirty="0" smtClean="0">
                <a:solidFill>
                  <a:schemeClr val="bg1"/>
                </a:solidFill>
              </a:rPr>
              <a:t> </a:t>
            </a:r>
            <a:r>
              <a:rPr lang="es-EC" sz="1400" dirty="0">
                <a:solidFill>
                  <a:schemeClr val="bg1"/>
                </a:solidFill>
              </a:rPr>
              <a:t>Mayo 23 – 26, </a:t>
            </a:r>
            <a:r>
              <a:rPr lang="es-EC" sz="1400" dirty="0">
                <a:solidFill>
                  <a:schemeClr val="bg1"/>
                </a:solidFill>
              </a:rPr>
              <a:t>2018, Centre </a:t>
            </a:r>
            <a:r>
              <a:rPr lang="es-EC" sz="1400" dirty="0" err="1">
                <a:solidFill>
                  <a:schemeClr val="bg1"/>
                </a:solidFill>
              </a:rPr>
              <a:t>Convencions</a:t>
            </a:r>
            <a:r>
              <a:rPr lang="es-EC" sz="1400" dirty="0">
                <a:solidFill>
                  <a:schemeClr val="bg1"/>
                </a:solidFill>
              </a:rPr>
              <a:t> International Barcelona</a:t>
            </a:r>
            <a:endParaRPr lang="es-EC" sz="14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1372670" y="12827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La </a:t>
            </a:r>
            <a:r>
              <a:rPr lang="es-ES" b="1" dirty="0">
                <a:solidFill>
                  <a:schemeClr val="bg1"/>
                </a:solidFill>
              </a:rPr>
              <a:t>puerta de cristal opaco de las funciones de los medios de comunicación y los periodistas</a:t>
            </a:r>
            <a:endParaRPr lang="es-EC" b="1" dirty="0"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2659527"/>
            <a:ext cx="3256325" cy="4050155"/>
          </a:xfrm>
          <a:prstGeom prst="rect">
            <a:avLst/>
          </a:prstGeom>
        </p:spPr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735571670"/>
              </p:ext>
            </p:extLst>
          </p:nvPr>
        </p:nvGraphicFramePr>
        <p:xfrm>
          <a:off x="685800" y="2144120"/>
          <a:ext cx="7572375" cy="4475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ángulo 8"/>
          <p:cNvSpPr/>
          <p:nvPr/>
        </p:nvSpPr>
        <p:spPr>
          <a:xfrm>
            <a:off x="2304068" y="2442751"/>
            <a:ext cx="934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dirty="0" smtClean="0"/>
              <a:t>ROLES </a:t>
            </a:r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5785499" y="6005101"/>
            <a:ext cx="934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C" dirty="0" smtClean="0"/>
              <a:t>ROLES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957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3075" y="1447434"/>
            <a:ext cx="13385075" cy="541056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543611" y="150147"/>
            <a:ext cx="81751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chemeClr val="bg1"/>
                </a:solidFill>
              </a:rPr>
              <a:t>XXXVI Congreso Internacional de la Asociación de Estudios </a:t>
            </a:r>
            <a:r>
              <a:rPr lang="es-ES" sz="1400" dirty="0" smtClean="0">
                <a:solidFill>
                  <a:schemeClr val="bg1"/>
                </a:solidFill>
              </a:rPr>
              <a:t>Latinoamericanos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703928" y="512464"/>
            <a:ext cx="50642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C" sz="1200" dirty="0" smtClean="0">
                <a:solidFill>
                  <a:schemeClr val="bg1"/>
                </a:solidFill>
              </a:rPr>
              <a:t> </a:t>
            </a:r>
            <a:r>
              <a:rPr lang="es-EC" sz="1200" dirty="0">
                <a:solidFill>
                  <a:schemeClr val="bg1"/>
                </a:solidFill>
              </a:rPr>
              <a:t>Mayo 23 – 26, </a:t>
            </a:r>
            <a:r>
              <a:rPr lang="es-EC" sz="1200" dirty="0">
                <a:solidFill>
                  <a:schemeClr val="bg1"/>
                </a:solidFill>
              </a:rPr>
              <a:t>2018, Centre </a:t>
            </a:r>
            <a:r>
              <a:rPr lang="es-EC" sz="1200" dirty="0" err="1">
                <a:solidFill>
                  <a:schemeClr val="bg1"/>
                </a:solidFill>
              </a:rPr>
              <a:t>Convencions</a:t>
            </a:r>
            <a:r>
              <a:rPr lang="es-EC" sz="1200" dirty="0">
                <a:solidFill>
                  <a:schemeClr val="bg1"/>
                </a:solidFill>
              </a:rPr>
              <a:t> International Barcelona</a:t>
            </a:r>
            <a:endParaRPr lang="es-EC" sz="1200" dirty="0">
              <a:solidFill>
                <a:schemeClr val="bg1"/>
              </a:solidFill>
            </a:endParaRPr>
          </a:p>
        </p:txBody>
      </p:sp>
      <p:pic>
        <p:nvPicPr>
          <p:cNvPr id="1032" name="Picture 8" descr="LASA20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53" y="395044"/>
            <a:ext cx="1536582" cy="6714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6"/>
          <p:cNvSpPr txBox="1">
            <a:spLocks/>
          </p:cNvSpPr>
          <p:nvPr/>
        </p:nvSpPr>
        <p:spPr>
          <a:xfrm>
            <a:off x="838200" y="1182560"/>
            <a:ext cx="9334002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s-ES" b="1" dirty="0" smtClean="0">
                <a:solidFill>
                  <a:schemeClr val="bg1"/>
                </a:solidFill>
              </a:rPr>
              <a:t>Discusión </a:t>
            </a:r>
            <a:r>
              <a:rPr lang="es-ES" b="1" dirty="0">
                <a:solidFill>
                  <a:schemeClr val="bg1"/>
                </a:solidFill>
              </a:rPr>
              <a:t>y </a:t>
            </a:r>
            <a:r>
              <a:rPr lang="es-ES" b="1" dirty="0" smtClean="0">
                <a:solidFill>
                  <a:schemeClr val="bg1"/>
                </a:solidFill>
              </a:rPr>
              <a:t>conclusiones</a:t>
            </a:r>
          </a:p>
          <a:p>
            <a:pPr algn="ctr"/>
            <a:r>
              <a:rPr lang="es-ES" b="1" dirty="0" smtClean="0">
                <a:solidFill>
                  <a:schemeClr val="tx1"/>
                </a:solidFill>
              </a:rPr>
              <a:t>La </a:t>
            </a:r>
            <a:r>
              <a:rPr lang="es-ES" b="1" dirty="0">
                <a:solidFill>
                  <a:schemeClr val="tx1"/>
                </a:solidFill>
              </a:rPr>
              <a:t>puerta entreabierta que separa el ayer y el mañana del periodismo cubano</a:t>
            </a:r>
            <a:endParaRPr lang="es-EC" b="1" dirty="0">
              <a:solidFill>
                <a:schemeClr val="tx1"/>
              </a:solidFill>
            </a:endParaRPr>
          </a:p>
        </p:txBody>
      </p:sp>
      <p:sp>
        <p:nvSpPr>
          <p:cNvPr id="8" name="Llamada con línea 1 (borde y barra de énfasis) 7"/>
          <p:cNvSpPr/>
          <p:nvPr/>
        </p:nvSpPr>
        <p:spPr>
          <a:xfrm>
            <a:off x="5331280" y="2130753"/>
            <a:ext cx="6555919" cy="612648"/>
          </a:xfrm>
          <a:prstGeom prst="accentBorderCallout1">
            <a:avLst>
              <a:gd name="adj1" fmla="val 28078"/>
              <a:gd name="adj2" fmla="val -2521"/>
              <a:gd name="adj3" fmla="val 26991"/>
              <a:gd name="adj4" fmla="val -1233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A pesar de la tradición </a:t>
            </a:r>
            <a:r>
              <a:rPr lang="es-ES" sz="1400" dirty="0">
                <a:solidFill>
                  <a:schemeClr val="bg1"/>
                </a:solidFill>
              </a:rPr>
              <a:t>periodística socialista y revolucionaria </a:t>
            </a:r>
            <a:r>
              <a:rPr lang="es-ES" sz="1400" dirty="0" smtClean="0">
                <a:solidFill>
                  <a:schemeClr val="bg1"/>
                </a:solidFill>
              </a:rPr>
              <a:t>con vocación </a:t>
            </a:r>
            <a:r>
              <a:rPr lang="es-ES" sz="1400" dirty="0">
                <a:solidFill>
                  <a:schemeClr val="bg1"/>
                </a:solidFill>
              </a:rPr>
              <a:t>de </a:t>
            </a:r>
            <a:r>
              <a:rPr lang="es-ES" sz="1400" dirty="0" smtClean="0">
                <a:solidFill>
                  <a:schemeClr val="bg1"/>
                </a:solidFill>
              </a:rPr>
              <a:t>servicio en Cuba, </a:t>
            </a:r>
            <a:r>
              <a:rPr lang="es-ES" sz="1400" dirty="0">
                <a:solidFill>
                  <a:schemeClr val="bg1"/>
                </a:solidFill>
              </a:rPr>
              <a:t>los puntos críticos </a:t>
            </a:r>
            <a:r>
              <a:rPr lang="es-ES" sz="1400" dirty="0" smtClean="0">
                <a:solidFill>
                  <a:schemeClr val="bg1"/>
                </a:solidFill>
              </a:rPr>
              <a:t>se están acentuando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1" name="Llamada con línea 1 (borde y barra de énfasis) 10"/>
          <p:cNvSpPr/>
          <p:nvPr/>
        </p:nvSpPr>
        <p:spPr>
          <a:xfrm>
            <a:off x="5331280" y="2875171"/>
            <a:ext cx="6555919" cy="612648"/>
          </a:xfrm>
          <a:prstGeom prst="accentBorderCallout1">
            <a:avLst>
              <a:gd name="adj1" fmla="val 28078"/>
              <a:gd name="adj2" fmla="val -2521"/>
              <a:gd name="adj3" fmla="val 26991"/>
              <a:gd name="adj4" fmla="val -1233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Agotamiento </a:t>
            </a:r>
            <a:r>
              <a:rPr lang="es-ES" sz="1400" dirty="0" smtClean="0">
                <a:solidFill>
                  <a:schemeClr val="bg1"/>
                </a:solidFill>
              </a:rPr>
              <a:t>del modelo de </a:t>
            </a:r>
            <a:r>
              <a:rPr lang="es-ES" sz="1400" dirty="0">
                <a:solidFill>
                  <a:schemeClr val="bg1"/>
                </a:solidFill>
              </a:rPr>
              <a:t>periodismo basado en la apología, la </a:t>
            </a:r>
            <a:r>
              <a:rPr lang="es-ES" sz="1400" dirty="0" err="1">
                <a:solidFill>
                  <a:schemeClr val="bg1"/>
                </a:solidFill>
              </a:rPr>
              <a:t>invisibilización</a:t>
            </a:r>
            <a:r>
              <a:rPr lang="es-ES" sz="1400" dirty="0">
                <a:solidFill>
                  <a:schemeClr val="bg1"/>
                </a:solidFill>
              </a:rPr>
              <a:t> y la </a:t>
            </a:r>
            <a:r>
              <a:rPr lang="es-ES" sz="1400" dirty="0" smtClean="0">
                <a:solidFill>
                  <a:schemeClr val="bg1"/>
                </a:solidFill>
              </a:rPr>
              <a:t>tergiversación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2" name="Llamada con línea 1 (borde y barra de énfasis) 11"/>
          <p:cNvSpPr/>
          <p:nvPr/>
        </p:nvSpPr>
        <p:spPr>
          <a:xfrm>
            <a:off x="5331279" y="3619589"/>
            <a:ext cx="6555919" cy="612648"/>
          </a:xfrm>
          <a:prstGeom prst="accentBorderCallout1">
            <a:avLst>
              <a:gd name="adj1" fmla="val 28078"/>
              <a:gd name="adj2" fmla="val -2521"/>
              <a:gd name="adj3" fmla="val 26991"/>
              <a:gd name="adj4" fmla="val -1233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>
                <a:solidFill>
                  <a:schemeClr val="bg1"/>
                </a:solidFill>
              </a:rPr>
              <a:t>I</a:t>
            </a:r>
            <a:r>
              <a:rPr lang="es-ES" sz="1400" dirty="0" err="1" smtClean="0">
                <a:solidFill>
                  <a:schemeClr val="bg1"/>
                </a:solidFill>
              </a:rPr>
              <a:t>nviabilidad</a:t>
            </a:r>
            <a:r>
              <a:rPr lang="es-ES" sz="1400" dirty="0" smtClean="0">
                <a:solidFill>
                  <a:schemeClr val="bg1"/>
                </a:solidFill>
              </a:rPr>
              <a:t> del modelo </a:t>
            </a:r>
            <a:r>
              <a:rPr lang="es-ES" sz="1400" dirty="0">
                <a:solidFill>
                  <a:schemeClr val="bg1"/>
                </a:solidFill>
              </a:rPr>
              <a:t>de “periodismo de reafirmación” </a:t>
            </a:r>
            <a:r>
              <a:rPr lang="es-ES" sz="1400" dirty="0" smtClean="0">
                <a:solidFill>
                  <a:schemeClr val="bg1"/>
                </a:solidFill>
              </a:rPr>
              <a:t>y necesidad </a:t>
            </a:r>
            <a:r>
              <a:rPr lang="es-ES" sz="1400" dirty="0">
                <a:solidFill>
                  <a:schemeClr val="bg1"/>
                </a:solidFill>
              </a:rPr>
              <a:t>de dirigirse hacia un “periodismo de confrontación” de las mejores ideas </a:t>
            </a:r>
            <a:r>
              <a:rPr lang="es-ES" sz="1400" dirty="0" smtClean="0">
                <a:solidFill>
                  <a:schemeClr val="bg1"/>
                </a:solidFill>
              </a:rPr>
              <a:t>revolucionarias (práctica + tecnología)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3" name="Llamada con línea 1 (borde y barra de énfasis) 12"/>
          <p:cNvSpPr/>
          <p:nvPr/>
        </p:nvSpPr>
        <p:spPr>
          <a:xfrm>
            <a:off x="5331279" y="4349142"/>
            <a:ext cx="6555919" cy="612648"/>
          </a:xfrm>
          <a:prstGeom prst="accentBorderCallout1">
            <a:avLst>
              <a:gd name="adj1" fmla="val 28078"/>
              <a:gd name="adj2" fmla="val -2521"/>
              <a:gd name="adj3" fmla="val 26991"/>
              <a:gd name="adj4" fmla="val -1233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Actualizando del </a:t>
            </a:r>
            <a:r>
              <a:rPr lang="es-EC" sz="1400" dirty="0">
                <a:solidFill>
                  <a:schemeClr val="bg1"/>
                </a:solidFill>
              </a:rPr>
              <a:t>modelo </a:t>
            </a:r>
            <a:r>
              <a:rPr lang="es-EC" sz="1400" dirty="0" smtClean="0">
                <a:solidFill>
                  <a:schemeClr val="bg1"/>
                </a:solidFill>
              </a:rPr>
              <a:t>económico del periodismo </a:t>
            </a:r>
            <a:r>
              <a:rPr lang="es-ES" sz="1400" dirty="0">
                <a:solidFill>
                  <a:schemeClr val="bg1"/>
                </a:solidFill>
              </a:rPr>
              <a:t>(diversificación)</a:t>
            </a:r>
            <a:endParaRPr lang="es-EC" sz="1400" dirty="0">
              <a:solidFill>
                <a:schemeClr val="bg1"/>
              </a:solidFill>
            </a:endParaRPr>
          </a:p>
          <a:p>
            <a:pPr algn="ctr"/>
            <a:r>
              <a:rPr lang="es-EC" sz="1400" dirty="0" smtClean="0">
                <a:solidFill>
                  <a:schemeClr val="bg1"/>
                </a:solidFill>
              </a:rPr>
              <a:t>y generación de consensos (entre todos los actores) 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4" name="Llamada con línea 1 (borde y barra de énfasis) 13"/>
          <p:cNvSpPr/>
          <p:nvPr/>
        </p:nvSpPr>
        <p:spPr>
          <a:xfrm>
            <a:off x="5331279" y="5078695"/>
            <a:ext cx="6555919" cy="612648"/>
          </a:xfrm>
          <a:prstGeom prst="accentBorderCallout1">
            <a:avLst>
              <a:gd name="adj1" fmla="val 28078"/>
              <a:gd name="adj2" fmla="val -2521"/>
              <a:gd name="adj3" fmla="val 26991"/>
              <a:gd name="adj4" fmla="val -1233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Perdida del monopolio </a:t>
            </a:r>
            <a:r>
              <a:rPr lang="es-ES" sz="1400" dirty="0">
                <a:solidFill>
                  <a:schemeClr val="bg1"/>
                </a:solidFill>
              </a:rPr>
              <a:t>de las influencias sobre la opinión pública </a:t>
            </a:r>
            <a:r>
              <a:rPr lang="es-ES" sz="1400" dirty="0" smtClean="0">
                <a:solidFill>
                  <a:schemeClr val="bg1"/>
                </a:solidFill>
              </a:rPr>
              <a:t>de los medios debido </a:t>
            </a:r>
            <a:r>
              <a:rPr lang="es-ES" sz="1400" dirty="0">
                <a:solidFill>
                  <a:schemeClr val="bg1"/>
                </a:solidFill>
              </a:rPr>
              <a:t>al auge de las nuevas </a:t>
            </a:r>
            <a:r>
              <a:rPr lang="es-ES" sz="1400" dirty="0" smtClean="0">
                <a:solidFill>
                  <a:schemeClr val="bg1"/>
                </a:solidFill>
              </a:rPr>
              <a:t>tecnologías y formatos</a:t>
            </a:r>
            <a:endParaRPr lang="es-EC" sz="1400" dirty="0">
              <a:solidFill>
                <a:schemeClr val="bg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514118" y="6105778"/>
            <a:ext cx="44205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sz="1400" b="1" dirty="0" smtClean="0">
                <a:solidFill>
                  <a:schemeClr val="bg1"/>
                </a:solidFill>
              </a:rPr>
              <a:t>GRACIAS</a:t>
            </a:r>
          </a:p>
          <a:p>
            <a:pPr lvl="0"/>
            <a:r>
              <a:rPr lang="es-EC" sz="1400" dirty="0">
                <a:solidFill>
                  <a:schemeClr val="bg1"/>
                </a:solidFill>
                <a:hlinkClick r:id="rId4"/>
              </a:rPr>
              <a:t>m</a:t>
            </a:r>
            <a:r>
              <a:rPr lang="es-EC" sz="1400" dirty="0" smtClean="0">
                <a:solidFill>
                  <a:schemeClr val="bg1"/>
                </a:solidFill>
                <a:hlinkClick r:id="rId4"/>
              </a:rPr>
              <a:t>artin.olleralonso@gmail.com</a:t>
            </a:r>
            <a:endParaRPr lang="es-EC" sz="1400" dirty="0" smtClean="0">
              <a:solidFill>
                <a:schemeClr val="bg1"/>
              </a:solidFill>
            </a:endParaRPr>
          </a:p>
          <a:p>
            <a:pPr lvl="0"/>
            <a:r>
              <a:rPr lang="es-EC" sz="1400" dirty="0" smtClean="0">
                <a:solidFill>
                  <a:schemeClr val="bg1"/>
                </a:solidFill>
                <a:hlinkClick r:id="rId5"/>
              </a:rPr>
              <a:t>www.culturasperiodisticas.com</a:t>
            </a:r>
            <a:r>
              <a:rPr lang="es-EC" sz="1400" dirty="0" smtClean="0">
                <a:solidFill>
                  <a:schemeClr val="bg1"/>
                </a:solidFill>
              </a:rPr>
              <a:t>  </a:t>
            </a:r>
            <a:endParaRPr lang="es-E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75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1689</TotalTime>
  <Words>1281</Words>
  <Application>Microsoft Office PowerPoint</Application>
  <PresentationFormat>Panorámica</PresentationFormat>
  <Paragraphs>185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La Cultura Periodística de Cuba a debate  Sistema de puertas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Periodismo-otro Culturas periodísticas en América Latina en el marco del giro decolonial</dc:title>
  <dc:creator>Martin</dc:creator>
  <cp:lastModifiedBy>Martin</cp:lastModifiedBy>
  <cp:revision>61</cp:revision>
  <dcterms:created xsi:type="dcterms:W3CDTF">2018-05-18T09:14:28Z</dcterms:created>
  <dcterms:modified xsi:type="dcterms:W3CDTF">2018-05-19T13:25:24Z</dcterms:modified>
</cp:coreProperties>
</file>